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2"/>
  </p:notesMasterIdLst>
  <p:sldIdLst>
    <p:sldId id="256" r:id="rId2"/>
    <p:sldId id="267" r:id="rId3"/>
    <p:sldId id="268" r:id="rId4"/>
    <p:sldId id="259" r:id="rId5"/>
    <p:sldId id="260" r:id="rId6"/>
    <p:sldId id="261" r:id="rId7"/>
    <p:sldId id="262" r:id="rId8"/>
    <p:sldId id="266" r:id="rId9"/>
    <p:sldId id="263" r:id="rId10"/>
    <p:sldId id="281" r:id="rId11"/>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63"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François PARASIE" initials="JP" lastIdx="2" clrIdx="0">
    <p:extLst>
      <p:ext uri="{19B8F6BF-5375-455C-9EA6-DF929625EA0E}">
        <p15:presenceInfo xmlns:p15="http://schemas.microsoft.com/office/powerpoint/2012/main" userId="17b5968e741f3d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49" autoAdjust="0"/>
  </p:normalViewPr>
  <p:slideViewPr>
    <p:cSldViewPr snapToGrid="0">
      <p:cViewPr varScale="1">
        <p:scale>
          <a:sx n="95" d="100"/>
          <a:sy n="95" d="100"/>
        </p:scale>
        <p:origin x="312" y="90"/>
      </p:cViewPr>
      <p:guideLst>
        <p:guide pos="3863"/>
        <p:guide orient="horz"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7" d="100"/>
          <a:sy n="57"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1-07T05:06:59.844"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02075" y="1"/>
            <a:ext cx="2984500" cy="501650"/>
          </a:xfrm>
          <a:prstGeom prst="rect">
            <a:avLst/>
          </a:prstGeom>
        </p:spPr>
        <p:txBody>
          <a:bodyPr vert="horz" lIns="91440" tIns="45720" rIns="91440" bIns="45720" rtlCol="0"/>
          <a:lstStyle>
            <a:lvl1pPr algn="r">
              <a:defRPr sz="1200"/>
            </a:lvl1pPr>
          </a:lstStyle>
          <a:p>
            <a:fld id="{E09B71B0-C1F6-4CC3-B989-8096D28F1DE1}" type="datetimeFigureOut">
              <a:rPr lang="fr-FR" smtClean="0"/>
              <a:t>08/11/2019</a:t>
            </a:fld>
            <a:endParaRPr lang="fr-FR"/>
          </a:p>
        </p:txBody>
      </p:sp>
      <p:sp>
        <p:nvSpPr>
          <p:cNvPr id="4" name="Espace réservé de l'image des diapositives 3"/>
          <p:cNvSpPr>
            <a:spLocks noGrp="1" noRot="1" noChangeAspect="1"/>
          </p:cNvSpPr>
          <p:nvPr>
            <p:ph type="sldImg" idx="2"/>
          </p:nvPr>
        </p:nvSpPr>
        <p:spPr>
          <a:xfrm>
            <a:off x="436563" y="1250950"/>
            <a:ext cx="6015037" cy="33845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8976" y="4822825"/>
            <a:ext cx="5510213" cy="39449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20739259-4C52-40F2-AF68-EADC900A0401}" type="slidenum">
              <a:rPr lang="fr-FR" smtClean="0"/>
              <a:t>‹N°›</a:t>
            </a:fld>
            <a:endParaRPr lang="fr-FR"/>
          </a:p>
        </p:txBody>
      </p:sp>
    </p:spTree>
    <p:extLst>
      <p:ext uri="{BB962C8B-B14F-4D97-AF65-F5344CB8AC3E}">
        <p14:creationId xmlns:p14="http://schemas.microsoft.com/office/powerpoint/2010/main" val="359352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1</a:t>
            </a:fld>
            <a:endParaRPr lang="fr-FR"/>
          </a:p>
        </p:txBody>
      </p:sp>
    </p:spTree>
    <p:extLst>
      <p:ext uri="{BB962C8B-B14F-4D97-AF65-F5344CB8AC3E}">
        <p14:creationId xmlns:p14="http://schemas.microsoft.com/office/powerpoint/2010/main" val="429025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2</a:t>
            </a:fld>
            <a:endParaRPr lang="fr-FR"/>
          </a:p>
        </p:txBody>
      </p:sp>
    </p:spTree>
    <p:extLst>
      <p:ext uri="{BB962C8B-B14F-4D97-AF65-F5344CB8AC3E}">
        <p14:creationId xmlns:p14="http://schemas.microsoft.com/office/powerpoint/2010/main" val="429953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modèle est posé dans la zone spécifiée pour le décollage, roule (glisse) en accélérant progressivement et décolle dans la zone spécifiée pour le décollage (le modèle doit quitter le sol dans cette zone). Il effectue une montée rectiligne et régulière puis enchaîne un virage à 90° (avec inclinaison) en montée dans la direction opposée à la ligne des juges, suivi d’une montée rectiligne et se stabilise en palier. La hauteur atteinte en sortie de figure doit être de l’ordre d’une </a:t>
            </a:r>
            <a:r>
              <a:rPr lang="fr-FR" dirty="0" err="1"/>
              <a:t>demihauteur</a:t>
            </a:r>
            <a:r>
              <a:rPr lang="fr-FR" dirty="0"/>
              <a:t> sous plafond. </a:t>
            </a:r>
          </a:p>
          <a:p>
            <a:r>
              <a:rPr lang="fr-FR" dirty="0"/>
              <a:t>Note :  </a:t>
            </a:r>
          </a:p>
          <a:p>
            <a:r>
              <a:rPr lang="fr-FR" dirty="0"/>
              <a:t>• Le modèle doit avoir les deux roues dans la zone de décollage </a:t>
            </a:r>
          </a:p>
          <a:p>
            <a:r>
              <a:rPr lang="fr-FR" dirty="0"/>
              <a:t>• La figure se termine après la mise en palier </a:t>
            </a:r>
          </a:p>
          <a:p>
            <a:r>
              <a:rPr lang="fr-FR" dirty="0"/>
              <a:t>• la séquence de décollage est notée de zéro à dix </a:t>
            </a:r>
          </a:p>
          <a:p>
            <a:r>
              <a:rPr lang="fr-FR" dirty="0"/>
              <a:t>Fautes : </a:t>
            </a:r>
          </a:p>
          <a:p>
            <a:r>
              <a:rPr lang="fr-FR" dirty="0"/>
              <a:t>• Les roues ne sont pas positionnées dans la zone de décollage (note = 0 – zéro)</a:t>
            </a:r>
          </a:p>
          <a:p>
            <a:r>
              <a:rPr lang="fr-FR" dirty="0"/>
              <a:t>• Le modèle ne décolle pas dans la zone spécifiée (note = 0 – zéro) </a:t>
            </a:r>
          </a:p>
          <a:p>
            <a:r>
              <a:rPr lang="fr-FR" dirty="0"/>
              <a:t>• Le modèle ne décolle pas parallèlement à l’axe des juges </a:t>
            </a:r>
          </a:p>
          <a:p>
            <a:r>
              <a:rPr lang="fr-FR" dirty="0"/>
              <a:t>• La montée n’est pas régulière </a:t>
            </a:r>
          </a:p>
          <a:p>
            <a:r>
              <a:rPr lang="fr-FR" dirty="0"/>
              <a:t>• L’angle du virage ne fait pas 90° </a:t>
            </a:r>
          </a:p>
          <a:p>
            <a:r>
              <a:rPr lang="fr-FR" dirty="0"/>
              <a:t>• Le modèle ne s’incline pas dans le virage </a:t>
            </a:r>
          </a:p>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3</a:t>
            </a:fld>
            <a:endParaRPr lang="fr-FR"/>
          </a:p>
        </p:txBody>
      </p:sp>
    </p:spTree>
    <p:extLst>
      <p:ext uri="{BB962C8B-B14F-4D97-AF65-F5344CB8AC3E}">
        <p14:creationId xmlns:p14="http://schemas.microsoft.com/office/powerpoint/2010/main" val="3391157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2-Descente à 45°               K=2 </a:t>
            </a:r>
          </a:p>
          <a:p>
            <a:r>
              <a:rPr lang="fr-FR" dirty="0"/>
              <a:t>Le modèle effectue une prise d’altitude pour se retrouver en vol normal à proximité du plafond de la salle, effectue 1/8 de boucle poussée pour se positionner dans une trajectoire descendante à 45° centrée sur l’axe médian, puis effectue un 1/8 de boucle tirée pour revenir en vol normal. </a:t>
            </a:r>
          </a:p>
          <a:p>
            <a:r>
              <a:rPr lang="fr-FR" dirty="0"/>
              <a:t>Fautes : </a:t>
            </a:r>
          </a:p>
          <a:p>
            <a:r>
              <a:rPr lang="fr-FR" dirty="0"/>
              <a:t>• Les portions de boucles ne sont pas identiques. </a:t>
            </a:r>
          </a:p>
          <a:p>
            <a:r>
              <a:rPr lang="fr-FR" dirty="0"/>
              <a:t>• La trajectoire de descente n’est pas à 45° </a:t>
            </a:r>
          </a:p>
          <a:p>
            <a:r>
              <a:rPr lang="fr-FR" dirty="0"/>
              <a:t>• La descente n’est pas centrée sur l’axe médian. </a:t>
            </a:r>
          </a:p>
          <a:p>
            <a:r>
              <a:rPr lang="fr-FR" dirty="0"/>
              <a:t>• Le modèle change de cap durant la figure </a:t>
            </a:r>
          </a:p>
          <a:p>
            <a:endParaRPr lang="fr-FR" dirty="0"/>
          </a:p>
          <a:p>
            <a:r>
              <a:rPr lang="fr-FR" dirty="0"/>
              <a:t>A partir d’un vol normal, le modèle exécute un quart de boucle tirée pour prendre une trajectoire verticale ascendante. Après réduction de vitesse, au moment de l’arrêt, le modèle effectue une rotation de 180° autour de son centre de gravité pour retrouver une trajectoire verticale descendante. Il effectue un quart de boucle tirée pour sortir en vol horizontal normal en sens opposé. </a:t>
            </a:r>
          </a:p>
          <a:p>
            <a:r>
              <a:rPr lang="fr-FR" dirty="0"/>
              <a:t>Fautes : </a:t>
            </a:r>
          </a:p>
          <a:p>
            <a:r>
              <a:rPr lang="fr-FR" dirty="0"/>
              <a:t>• Les trajectoires de montée et de descente ne sont pas verticales. </a:t>
            </a:r>
          </a:p>
          <a:p>
            <a:r>
              <a:rPr lang="fr-FR" dirty="0"/>
              <a:t>• La rotation est trop large (plus de deux envergures note=0-zéro) </a:t>
            </a:r>
          </a:p>
          <a:p>
            <a:r>
              <a:rPr lang="fr-FR" dirty="0"/>
              <a:t>• La hauteur de sortie n’est pas la même que celle d’entrée </a:t>
            </a:r>
          </a:p>
          <a:p>
            <a:r>
              <a:rPr lang="fr-FR" dirty="0"/>
              <a:t>• La figure n’est pas enchaînée avec la précédente (note=0-zéro) </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4</a:t>
            </a:fld>
            <a:endParaRPr lang="fr-FR"/>
          </a:p>
        </p:txBody>
      </p:sp>
    </p:spTree>
    <p:extLst>
      <p:ext uri="{BB962C8B-B14F-4D97-AF65-F5344CB8AC3E}">
        <p14:creationId xmlns:p14="http://schemas.microsoft.com/office/powerpoint/2010/main" val="2479395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partir d’un vol normal, le modèle passe l’axe central de la salle, effectue une portion de ligne droite suivie d’un virage 180° à plat (avec inclinaison des ailes), suivi d’une portion de ligne droite, suivie d’un deuxième virage à 180° (avec inclinaison des ailes), suivi d’une portion de ligne droite. Nota : la taille de l’hippodrome sera, au maximum, celle de deux cercles à plat tangents sur l’axe central de la salle. Fautes : • Le modèle ne garde pas une hauteur constante • Les deux virages à 180° ne sont pas de même diamètre • Les deux droites ne sont pas parallèles • Les lignes droites ne sont pas centrées sur l’axe médian de la salle • Le modèle ne s’incline pas dans les virages à 180° </a:t>
            </a:r>
          </a:p>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5</a:t>
            </a:fld>
            <a:endParaRPr lang="fr-FR"/>
          </a:p>
        </p:txBody>
      </p:sp>
    </p:spTree>
    <p:extLst>
      <p:ext uri="{BB962C8B-B14F-4D97-AF65-F5344CB8AC3E}">
        <p14:creationId xmlns:p14="http://schemas.microsoft.com/office/powerpoint/2010/main" val="344506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partir d’un vol normal, le modèle effectue un quart de tonneau pour se retrouver en vol tranche, puis prolonge le vol tranche et effectue un quart de tonneau pour terminer en vol normal. Fautes : • Les quarts de tonneaux ne font pas 90° • Sur la tranche, la trajectoire du modèle ondule • Le modèle change de cap • L’altitude d’entrée n’est pas la même que celle de la sortie • Le vol tranche n’est pas centré sur l’axe médian </a:t>
            </a:r>
          </a:p>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6</a:t>
            </a:fld>
            <a:endParaRPr lang="fr-FR"/>
          </a:p>
        </p:txBody>
      </p:sp>
    </p:spTree>
    <p:extLst>
      <p:ext uri="{BB962C8B-B14F-4D97-AF65-F5344CB8AC3E}">
        <p14:creationId xmlns:p14="http://schemas.microsoft.com/office/powerpoint/2010/main" val="3526971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partir d’un vol normal, le modèle effectue une boucle tirée complète pour sortir en vol normal. </a:t>
            </a:r>
          </a:p>
          <a:p>
            <a:endParaRPr lang="fr-FR" dirty="0"/>
          </a:p>
          <a:p>
            <a:r>
              <a:rPr lang="fr-FR" dirty="0"/>
              <a:t>Fautes : </a:t>
            </a:r>
          </a:p>
          <a:p>
            <a:r>
              <a:rPr lang="fr-FR" dirty="0"/>
              <a:t>• La boucle n’est pas ronde </a:t>
            </a:r>
          </a:p>
          <a:p>
            <a:r>
              <a:rPr lang="fr-FR" dirty="0"/>
              <a:t>• Le modèle change de cap </a:t>
            </a:r>
          </a:p>
          <a:p>
            <a:r>
              <a:rPr lang="fr-FR" dirty="0"/>
              <a:t>• La sortie de la boucle n’est pas à la même hauteur que l’entrée </a:t>
            </a:r>
          </a:p>
          <a:p>
            <a:r>
              <a:rPr lang="fr-FR" dirty="0"/>
              <a:t>• La boucle n’est pas centrée sur l’axe médian </a:t>
            </a:r>
          </a:p>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7</a:t>
            </a:fld>
            <a:endParaRPr lang="fr-FR"/>
          </a:p>
        </p:txBody>
      </p:sp>
    </p:spTree>
    <p:extLst>
      <p:ext uri="{BB962C8B-B14F-4D97-AF65-F5344CB8AC3E}">
        <p14:creationId xmlns:p14="http://schemas.microsoft.com/office/powerpoint/2010/main" val="2951497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partir d’un vol normal, le modèle effectue un demi-tonneau, suivi d’un vol dos et termine par un demi-tonneau en sens opposé au premier. </a:t>
            </a:r>
          </a:p>
          <a:p>
            <a:r>
              <a:rPr lang="fr-FR" dirty="0"/>
              <a:t>Nota : Les demi-tonneaux doivent être rythmés : le temps pour réaliser le premier demi-tonneau correspond au temps à passer sur le dos qui correspond lui-même au temps passé pour se remettre à plat. </a:t>
            </a:r>
          </a:p>
          <a:p>
            <a:endParaRPr lang="fr-FR" dirty="0"/>
          </a:p>
          <a:p>
            <a:r>
              <a:rPr lang="fr-FR" dirty="0"/>
              <a:t>Fautes : </a:t>
            </a:r>
          </a:p>
          <a:p>
            <a:r>
              <a:rPr lang="fr-FR" dirty="0"/>
              <a:t>• Les demi-tonneaux et le vol dos ne sont pas marqués </a:t>
            </a:r>
          </a:p>
          <a:p>
            <a:r>
              <a:rPr lang="fr-FR" dirty="0"/>
              <a:t>• Le taux de roulis des demi-tonneaux est différent </a:t>
            </a:r>
          </a:p>
          <a:p>
            <a:r>
              <a:rPr lang="fr-FR" dirty="0"/>
              <a:t>• La figure n’est pas parallèle à l’axe des juges </a:t>
            </a:r>
          </a:p>
          <a:p>
            <a:r>
              <a:rPr lang="fr-FR" dirty="0"/>
              <a:t>• La hauteur du modèle varie lors du vol dos </a:t>
            </a:r>
          </a:p>
          <a:p>
            <a:r>
              <a:rPr lang="fr-FR" dirty="0"/>
              <a:t>• Les demi-tonneaux sont effectués dans le même sens (note zéro) </a:t>
            </a:r>
          </a:p>
          <a:p>
            <a:r>
              <a:rPr lang="fr-FR" dirty="0"/>
              <a:t>• Le vol dos n’est pas centré sur l’axe de vol </a:t>
            </a:r>
          </a:p>
          <a:p>
            <a:r>
              <a:rPr lang="fr-FR" dirty="0"/>
              <a:t> </a:t>
            </a:r>
          </a:p>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8</a:t>
            </a:fld>
            <a:endParaRPr lang="fr-FR"/>
          </a:p>
        </p:txBody>
      </p:sp>
    </p:spTree>
    <p:extLst>
      <p:ext uri="{BB962C8B-B14F-4D97-AF65-F5344CB8AC3E}">
        <p14:creationId xmlns:p14="http://schemas.microsoft.com/office/powerpoint/2010/main" val="4290500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modèle effectue une approche rectiligne, c’est-à-dire un vol à plat puis se positionne en descente constante perpendiculairement à la ligne des juges. Il enchaîne avec un virage à 90° (avec inclinaison) toujours en descente, et passe en finale précédent l’atterrissage dans la zone spécifiée. La hauteur de début de figure doit être de l’ordre d’une demi-hauteur sous plafond (début de branche à 90°). </a:t>
            </a:r>
          </a:p>
          <a:p>
            <a:endParaRPr lang="fr-FR" dirty="0"/>
          </a:p>
          <a:p>
            <a:r>
              <a:rPr lang="fr-FR" dirty="0"/>
              <a:t>Fautes : </a:t>
            </a:r>
          </a:p>
          <a:p>
            <a:r>
              <a:rPr lang="fr-FR" dirty="0"/>
              <a:t>• Le modèle ne se pose pas dans la zone spécifiée (Note=0-zéro) </a:t>
            </a:r>
          </a:p>
          <a:p>
            <a:r>
              <a:rPr lang="fr-FR" dirty="0"/>
              <a:t>• Le modèle ne s’immobilise pas dans la zone spécifiée (Note=0-zéro) </a:t>
            </a:r>
          </a:p>
          <a:p>
            <a:r>
              <a:rPr lang="fr-FR" dirty="0"/>
              <a:t>• Le modèle s’immobilise sur le nez ou sur le dos (Note=0-zéro) </a:t>
            </a:r>
          </a:p>
          <a:p>
            <a:r>
              <a:rPr lang="fr-FR" dirty="0"/>
              <a:t>• La finale et l’atterrissage ne sont pas parallèles à l’axe des juges </a:t>
            </a:r>
          </a:p>
          <a:p>
            <a:r>
              <a:rPr lang="fr-FR" dirty="0"/>
              <a:t>• La descente n’est pas régulière </a:t>
            </a:r>
          </a:p>
          <a:p>
            <a:r>
              <a:rPr lang="fr-FR" dirty="0"/>
              <a:t>• L’angle du virage à 90° n’est pas respecté </a:t>
            </a:r>
          </a:p>
          <a:p>
            <a:r>
              <a:rPr lang="fr-FR" dirty="0"/>
              <a:t>• Le virage à 90° n’est pas incliné </a:t>
            </a:r>
          </a:p>
          <a:p>
            <a:endParaRPr lang="fr-FR" dirty="0"/>
          </a:p>
          <a:p>
            <a:r>
              <a:rPr lang="fr-FR" dirty="0"/>
              <a:t>Nota : </a:t>
            </a:r>
          </a:p>
          <a:p>
            <a:r>
              <a:rPr lang="fr-FR" dirty="0"/>
              <a:t>La séquence d’atterrissage est notée de zéro à dix.</a:t>
            </a:r>
          </a:p>
          <a:p>
            <a:endParaRPr lang="fr-FR" dirty="0"/>
          </a:p>
        </p:txBody>
      </p:sp>
      <p:sp>
        <p:nvSpPr>
          <p:cNvPr id="4" name="Espace réservé du numéro de diapositive 3"/>
          <p:cNvSpPr>
            <a:spLocks noGrp="1"/>
          </p:cNvSpPr>
          <p:nvPr>
            <p:ph type="sldNum" sz="quarter" idx="5"/>
          </p:nvPr>
        </p:nvSpPr>
        <p:spPr/>
        <p:txBody>
          <a:bodyPr/>
          <a:lstStyle/>
          <a:p>
            <a:fld id="{20739259-4C52-40F2-AF68-EADC900A0401}" type="slidenum">
              <a:rPr lang="fr-FR" smtClean="0"/>
              <a:t>9</a:t>
            </a:fld>
            <a:endParaRPr lang="fr-FR"/>
          </a:p>
        </p:txBody>
      </p:sp>
    </p:spTree>
    <p:extLst>
      <p:ext uri="{BB962C8B-B14F-4D97-AF65-F5344CB8AC3E}">
        <p14:creationId xmlns:p14="http://schemas.microsoft.com/office/powerpoint/2010/main" val="3298871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AF72DC-70A2-430F-92C6-63634B253EE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275BF3E-AD78-42B7-A76A-4F833EBDF5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A00B27B-3B7E-4EF8-BF8B-618A916060A5}"/>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5" name="Espace réservé du pied de page 4">
            <a:extLst>
              <a:ext uri="{FF2B5EF4-FFF2-40B4-BE49-F238E27FC236}">
                <a16:creationId xmlns:a16="http://schemas.microsoft.com/office/drawing/2014/main" id="{6DBE558D-4805-451B-877A-F787EF92C742}"/>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6E21FE0C-7072-413E-A2A9-9AA5EF9BA7C9}"/>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43813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505708-F6E3-4468-BF5C-B7A76950642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BBC0598-A6C1-4022-AAC0-776C24D52EA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B06FB6-DF03-4D55-AF50-185BCDD403FA}"/>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5" name="Espace réservé du pied de page 4">
            <a:extLst>
              <a:ext uri="{FF2B5EF4-FFF2-40B4-BE49-F238E27FC236}">
                <a16:creationId xmlns:a16="http://schemas.microsoft.com/office/drawing/2014/main" id="{B0B3F06E-1E0A-40F6-8588-16857AF3FCEA}"/>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3088EE35-1A8E-4A7B-B6CA-612B55865A3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6693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F6F372D-F3DE-4397-9440-91782E3C098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8919844-3DAC-43D1-87B4-95E42851A51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84E969-B3D9-4394-B593-F272B9EC0494}"/>
              </a:ext>
            </a:extLst>
          </p:cNvPr>
          <p:cNvSpPr>
            <a:spLocks noGrp="1"/>
          </p:cNvSpPr>
          <p:nvPr>
            <p:ph type="dt" sz="half" idx="10"/>
          </p:nvPr>
        </p:nvSpPr>
        <p:spPr/>
        <p:txBody>
          <a:bodyPr/>
          <a:lstStyle/>
          <a:p>
            <a:fld id="{48A87A34-81AB-432B-8DAE-1953F412C126}" type="datetimeFigureOut">
              <a:rPr lang="en-US" smtClean="0"/>
              <a:pPr/>
              <a:t>11/8/2019</a:t>
            </a:fld>
            <a:endParaRPr lang="en-US" dirty="0"/>
          </a:p>
        </p:txBody>
      </p:sp>
      <p:sp>
        <p:nvSpPr>
          <p:cNvPr id="5" name="Espace réservé du pied de page 4">
            <a:extLst>
              <a:ext uri="{FF2B5EF4-FFF2-40B4-BE49-F238E27FC236}">
                <a16:creationId xmlns:a16="http://schemas.microsoft.com/office/drawing/2014/main" id="{7237C445-6512-4296-B1F7-FFD99C5F4583}"/>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48D513C1-1227-4783-BE16-FCD7E32E73A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4293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71F019-9B70-48ED-80DA-D5E714B200D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E41AA94-1E41-4A43-B951-26D22F3FC28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747732-AD33-4BAD-B136-FF1328C68855}"/>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5" name="Espace réservé du pied de page 4">
            <a:extLst>
              <a:ext uri="{FF2B5EF4-FFF2-40B4-BE49-F238E27FC236}">
                <a16:creationId xmlns:a16="http://schemas.microsoft.com/office/drawing/2014/main" id="{98C7BF9C-1EF7-44DD-A611-2D83C2A61C8E}"/>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B8A19C06-60A2-4677-8827-C02C2E8F8E4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8495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70A68F-A68D-4498-A330-249AE4EEDB9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7FFC100-5E8D-4375-A9C6-F29B9DA7E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EFB2E94-FA35-419D-97FE-426A74D01EE0}"/>
              </a:ext>
            </a:extLst>
          </p:cNvPr>
          <p:cNvSpPr>
            <a:spLocks noGrp="1"/>
          </p:cNvSpPr>
          <p:nvPr>
            <p:ph type="dt" sz="half" idx="10"/>
          </p:nvPr>
        </p:nvSpPr>
        <p:spPr/>
        <p:txBody>
          <a:bodyPr/>
          <a:lstStyle/>
          <a:p>
            <a:fld id="{48A87A34-81AB-432B-8DAE-1953F412C126}" type="datetimeFigureOut">
              <a:rPr lang="en-US" smtClean="0"/>
              <a:pPr/>
              <a:t>11/8/2019</a:t>
            </a:fld>
            <a:endParaRPr lang="en-US" dirty="0"/>
          </a:p>
        </p:txBody>
      </p:sp>
      <p:sp>
        <p:nvSpPr>
          <p:cNvPr id="5" name="Espace réservé du pied de page 4">
            <a:extLst>
              <a:ext uri="{FF2B5EF4-FFF2-40B4-BE49-F238E27FC236}">
                <a16:creationId xmlns:a16="http://schemas.microsoft.com/office/drawing/2014/main" id="{FE14D202-A3F0-4EAC-B725-F87E4E6F7D8F}"/>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E4544BF7-EE7F-42F5-AA7B-DA496ABC4FE8}"/>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3462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486567-CA17-4897-9305-51234D3394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E82B564-6BF9-4349-9314-7F7162D7753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20A4BAC-8A32-4795-9243-A5560CC9198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D10CC09-ED20-4E63-88E7-01482AA7CCAF}"/>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6" name="Espace réservé du pied de page 5">
            <a:extLst>
              <a:ext uri="{FF2B5EF4-FFF2-40B4-BE49-F238E27FC236}">
                <a16:creationId xmlns:a16="http://schemas.microsoft.com/office/drawing/2014/main" id="{72368D21-4447-47E8-AA40-68395AE67F9D}"/>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B00389EF-F51C-48EC-97DF-4412747356D0}"/>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905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792487-9AE6-4662-9F81-A5E58E70A98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AF47F08-6A66-493E-9E7B-49E4C74CD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E471F9E-EAB7-42D7-BABF-A2E0A95FB5D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80284D5-13D4-4BE2-8015-4BB974FB2E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AB1D681-4A4C-44E0-A975-D4656CBF88D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1C5B07F-79D9-4152-862D-08E48D388F78}"/>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8" name="Espace réservé du pied de page 7">
            <a:extLst>
              <a:ext uri="{FF2B5EF4-FFF2-40B4-BE49-F238E27FC236}">
                <a16:creationId xmlns:a16="http://schemas.microsoft.com/office/drawing/2014/main" id="{49C5D767-9441-4C22-8CDB-50D1566EE6C6}"/>
              </a:ext>
            </a:extLst>
          </p:cNvPr>
          <p:cNvSpPr>
            <a:spLocks noGrp="1"/>
          </p:cNvSpPr>
          <p:nvPr>
            <p:ph type="ftr" sz="quarter" idx="11"/>
          </p:nvPr>
        </p:nvSpPr>
        <p:spPr/>
        <p:txBody>
          <a:bodyPr/>
          <a:lstStyle/>
          <a:p>
            <a:endParaRPr lang="en-US" dirty="0"/>
          </a:p>
        </p:txBody>
      </p:sp>
      <p:sp>
        <p:nvSpPr>
          <p:cNvPr id="9" name="Espace réservé du numéro de diapositive 8">
            <a:extLst>
              <a:ext uri="{FF2B5EF4-FFF2-40B4-BE49-F238E27FC236}">
                <a16:creationId xmlns:a16="http://schemas.microsoft.com/office/drawing/2014/main" id="{BDF956EC-81D2-4492-A5B8-7F2BD237E9C1}"/>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3401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DD662E-3C94-4534-80B5-4FDC40834A9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AF557E3-BE6E-44F2-AB38-03613B092F39}"/>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4" name="Espace réservé du pied de page 3">
            <a:extLst>
              <a:ext uri="{FF2B5EF4-FFF2-40B4-BE49-F238E27FC236}">
                <a16:creationId xmlns:a16="http://schemas.microsoft.com/office/drawing/2014/main" id="{3225EB51-77B1-4C28-B2C6-CED716113C10}"/>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908D764D-332B-449C-A933-2D6657F1CBA2}"/>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09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8EFACA0-AD2B-42AA-B932-2A67EA9A7D24}"/>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3" name="Espace réservé du pied de page 2">
            <a:extLst>
              <a:ext uri="{FF2B5EF4-FFF2-40B4-BE49-F238E27FC236}">
                <a16:creationId xmlns:a16="http://schemas.microsoft.com/office/drawing/2014/main" id="{DA7CCA7F-3ED8-43CC-97FA-1F6C27AC0D04}"/>
              </a:ext>
            </a:extLst>
          </p:cNvPr>
          <p:cNvSpPr>
            <a:spLocks noGrp="1"/>
          </p:cNvSpPr>
          <p:nvPr>
            <p:ph type="ftr" sz="quarter" idx="11"/>
          </p:nvPr>
        </p:nvSpPr>
        <p:spPr/>
        <p:txBody>
          <a:bodyPr/>
          <a:lstStyle/>
          <a:p>
            <a:endParaRPr lang="en-US" dirty="0"/>
          </a:p>
        </p:txBody>
      </p:sp>
      <p:sp>
        <p:nvSpPr>
          <p:cNvPr id="4" name="Espace réservé du numéro de diapositive 3">
            <a:extLst>
              <a:ext uri="{FF2B5EF4-FFF2-40B4-BE49-F238E27FC236}">
                <a16:creationId xmlns:a16="http://schemas.microsoft.com/office/drawing/2014/main" id="{B8D81CAE-DDC6-42F6-BDAA-FA2E960F9AF7}"/>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9569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744888-D0A4-4372-BD8B-B78DC4B1D8C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51A6CB7-CB9D-4937-97DC-C3C0F21375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176DB62-7581-4CED-A45C-66FC46EB8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D5726E1-5233-413C-8B5F-F2C98216EA1E}"/>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6" name="Espace réservé du pied de page 5">
            <a:extLst>
              <a:ext uri="{FF2B5EF4-FFF2-40B4-BE49-F238E27FC236}">
                <a16:creationId xmlns:a16="http://schemas.microsoft.com/office/drawing/2014/main" id="{48AAC8E7-9478-4CD7-B974-2DA46A0A7785}"/>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48F2388D-E58F-42BB-82CB-5D7917CE5AF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8848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F4E0D6-1754-478B-9415-849B123C6BA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8FCB259-7782-456E-B022-FBEC78BB34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1736D1-290C-47A8-97F5-392B9EAD0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B91DAE0-A029-4494-A711-EA6287DF2131}"/>
              </a:ext>
            </a:extLst>
          </p:cNvPr>
          <p:cNvSpPr>
            <a:spLocks noGrp="1"/>
          </p:cNvSpPr>
          <p:nvPr>
            <p:ph type="dt" sz="half" idx="10"/>
          </p:nvPr>
        </p:nvSpPr>
        <p:spPr/>
        <p:txBody>
          <a:bodyPr/>
          <a:lstStyle/>
          <a:p>
            <a:fld id="{48A87A34-81AB-432B-8DAE-1953F412C126}" type="datetimeFigureOut">
              <a:rPr lang="en-US" smtClean="0"/>
              <a:t>11/8/2019</a:t>
            </a:fld>
            <a:endParaRPr lang="en-US" dirty="0"/>
          </a:p>
        </p:txBody>
      </p:sp>
      <p:sp>
        <p:nvSpPr>
          <p:cNvPr id="6" name="Espace réservé du pied de page 5">
            <a:extLst>
              <a:ext uri="{FF2B5EF4-FFF2-40B4-BE49-F238E27FC236}">
                <a16:creationId xmlns:a16="http://schemas.microsoft.com/office/drawing/2014/main" id="{2F36F6DC-DCF9-428B-8E69-829CD5FD26AC}"/>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A2E8B126-2653-490A-9044-16F06C715D42}"/>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3934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ED833F6-9456-4912-95DD-FFC70AEDC5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E855BD0-CAE8-421C-9D36-808B924F8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5C6A8F-E0BF-40C8-BF18-B77652175E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11/8/2019</a:t>
            </a:fld>
            <a:endParaRPr lang="en-US" dirty="0"/>
          </a:p>
        </p:txBody>
      </p:sp>
      <p:sp>
        <p:nvSpPr>
          <p:cNvPr id="5" name="Espace réservé du pied de page 4">
            <a:extLst>
              <a:ext uri="{FF2B5EF4-FFF2-40B4-BE49-F238E27FC236}">
                <a16:creationId xmlns:a16="http://schemas.microsoft.com/office/drawing/2014/main" id="{9B746CEC-9A89-4C20-B473-497C2ED542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a:extLst>
              <a:ext uri="{FF2B5EF4-FFF2-40B4-BE49-F238E27FC236}">
                <a16:creationId xmlns:a16="http://schemas.microsoft.com/office/drawing/2014/main" id="{F49821E3-185D-4F55-B34F-7FB45358F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791693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DFE96-E4AB-4E47-BE80-34DA9BEAC670}"/>
              </a:ext>
            </a:extLst>
          </p:cNvPr>
          <p:cNvSpPr>
            <a:spLocks noGrp="1"/>
          </p:cNvSpPr>
          <p:nvPr>
            <p:ph type="ctrTitle"/>
          </p:nvPr>
        </p:nvSpPr>
        <p:spPr>
          <a:xfrm>
            <a:off x="517560" y="1170432"/>
            <a:ext cx="11113608" cy="4443984"/>
          </a:xfrm>
        </p:spPr>
        <p:txBody>
          <a:bodyPr>
            <a:normAutofit fontScale="90000"/>
          </a:bodyPr>
          <a:lstStyle/>
          <a:p>
            <a:pPr algn="l"/>
            <a:br>
              <a:rPr lang="fr-FR" sz="6600" dirty="0">
                <a:latin typeface="Arial Black" panose="020B0A04020102020204" pitchFamily="34" charset="0"/>
                <a:cs typeface="Arial" panose="020B0604020202020204" pitchFamily="34" charset="0"/>
              </a:rPr>
            </a:br>
            <a:br>
              <a:rPr lang="fr-FR" sz="6600" dirty="0">
                <a:latin typeface="Arial Black" panose="020B0A04020102020204" pitchFamily="34" charset="0"/>
                <a:cs typeface="Arial" panose="020B0604020202020204" pitchFamily="34" charset="0"/>
              </a:rPr>
            </a:br>
            <a:r>
              <a:rPr lang="fr-FR" dirty="0">
                <a:latin typeface="Arial Black" panose="020B0A04020102020204" pitchFamily="34" charset="0"/>
                <a:cs typeface="Arial" panose="020B0604020202020204" pitchFamily="34" charset="0"/>
              </a:rPr>
              <a:t>F3P 2020/2021 </a:t>
            </a:r>
            <a:br>
              <a:rPr lang="fr-FR" dirty="0">
                <a:latin typeface="Arial Black" panose="020B0A04020102020204" pitchFamily="34" charset="0"/>
                <a:cs typeface="Arial" panose="020B0604020202020204" pitchFamily="34" charset="0"/>
              </a:rPr>
            </a:br>
            <a:br>
              <a:rPr lang="fr-FR" dirty="0">
                <a:latin typeface="Arial Black" panose="020B0A04020102020204" pitchFamily="34" charset="0"/>
                <a:cs typeface="Arial" panose="020B0604020202020204" pitchFamily="34" charset="0"/>
              </a:rPr>
            </a:br>
            <a:r>
              <a:rPr lang="fr-FR" dirty="0">
                <a:latin typeface="Arial Black" panose="020B0A04020102020204" pitchFamily="34" charset="0"/>
                <a:cs typeface="Arial" panose="020B0604020202020204" pitchFamily="34" charset="0"/>
              </a:rPr>
              <a:t>C</a:t>
            </a:r>
            <a:r>
              <a:rPr lang="fr-FR" sz="6010" cap="all" dirty="0">
                <a:latin typeface="Arial Black" panose="020B0A04020102020204" pitchFamily="34" charset="0"/>
              </a:rPr>
              <a:t>atégorie « Promotion »</a:t>
            </a:r>
            <a:br>
              <a:rPr lang="fr-FR" sz="6010" cap="all" dirty="0">
                <a:latin typeface="Arial Black" panose="020B0A04020102020204" pitchFamily="34" charset="0"/>
              </a:rPr>
            </a:br>
            <a:r>
              <a:rPr lang="fr-FR" sz="6010" cap="all" dirty="0">
                <a:latin typeface="Arial Black" panose="020B0A04020102020204" pitchFamily="34" charset="0"/>
              </a:rPr>
              <a:t>placement </a:t>
            </a:r>
            <a:r>
              <a:rPr lang="fr-FR" sz="6010" cap="all">
                <a:latin typeface="Arial Black" panose="020B0A04020102020204" pitchFamily="34" charset="0"/>
              </a:rPr>
              <a:t>des figures</a:t>
            </a:r>
            <a:br>
              <a:rPr lang="fr-FR" sz="6010" cap="all" dirty="0">
                <a:solidFill>
                  <a:schemeClr val="accent1">
                    <a:lumMod val="75000"/>
                  </a:schemeClr>
                </a:solidFill>
                <a:latin typeface="Arial Black" panose="020B0A04020102020204" pitchFamily="34" charset="0"/>
              </a:rPr>
            </a:br>
            <a:endParaRPr lang="fr-FR" dirty="0">
              <a:latin typeface="Arial Black" panose="020B0A0402010202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9F0C1094-A6F4-4DCC-A7EB-467631968D09}"/>
              </a:ext>
            </a:extLst>
          </p:cNvPr>
          <p:cNvSpPr>
            <a:spLocks noGrp="1"/>
          </p:cNvSpPr>
          <p:nvPr>
            <p:ph type="subTitle" idx="1"/>
          </p:nvPr>
        </p:nvSpPr>
        <p:spPr>
          <a:xfrm>
            <a:off x="1205854" y="269193"/>
            <a:ext cx="3907536" cy="503618"/>
          </a:xfrm>
        </p:spPr>
        <p:txBody>
          <a:bodyPr>
            <a:normAutofit fontScale="77500" lnSpcReduction="20000"/>
          </a:bodyPr>
          <a:lstStyle/>
          <a:p>
            <a:r>
              <a:rPr lang="fr-FR" dirty="0">
                <a:latin typeface="Arial Black" panose="020B0A04020102020204" pitchFamily="34" charset="0"/>
              </a:rPr>
              <a:t>Groupe de travail FFAM-F3P</a:t>
            </a:r>
          </a:p>
        </p:txBody>
      </p:sp>
      <p:pic>
        <p:nvPicPr>
          <p:cNvPr id="4" name="Picture 1069">
            <a:extLst>
              <a:ext uri="{FF2B5EF4-FFF2-40B4-BE49-F238E27FC236}">
                <a16:creationId xmlns:a16="http://schemas.microsoft.com/office/drawing/2014/main" id="{2586E1E1-C0C2-4DA8-B2B9-4D588DBFE71D}"/>
              </a:ext>
            </a:extLst>
          </p:cNvPr>
          <p:cNvPicPr/>
          <p:nvPr/>
        </p:nvPicPr>
        <p:blipFill>
          <a:blip r:embed="rId3"/>
          <a:stretch>
            <a:fillRect/>
          </a:stretch>
        </p:blipFill>
        <p:spPr>
          <a:xfrm>
            <a:off x="517560" y="167980"/>
            <a:ext cx="586416" cy="706044"/>
          </a:xfrm>
          <a:prstGeom prst="rect">
            <a:avLst/>
          </a:prstGeom>
        </p:spPr>
      </p:pic>
      <p:sp>
        <p:nvSpPr>
          <p:cNvPr id="6" name="Sous-titre 2">
            <a:extLst>
              <a:ext uri="{FF2B5EF4-FFF2-40B4-BE49-F238E27FC236}">
                <a16:creationId xmlns:a16="http://schemas.microsoft.com/office/drawing/2014/main" id="{DC0F04FE-609A-4E12-BDF6-2601768F527C}"/>
              </a:ext>
            </a:extLst>
          </p:cNvPr>
          <p:cNvSpPr txBox="1">
            <a:spLocks/>
          </p:cNvSpPr>
          <p:nvPr/>
        </p:nvSpPr>
        <p:spPr>
          <a:xfrm>
            <a:off x="8159496" y="244988"/>
            <a:ext cx="3907536" cy="7772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dirty="0">
                <a:latin typeface="Arial Black" panose="020B0A04020102020204" pitchFamily="34" charset="0"/>
              </a:rPr>
              <a:t>Contribution au groupe de travail FFAM-F3P </a:t>
            </a:r>
          </a:p>
          <a:p>
            <a:r>
              <a:rPr lang="fr-FR" dirty="0">
                <a:latin typeface="Arial Black" panose="020B0A04020102020204" pitchFamily="34" charset="0"/>
              </a:rPr>
              <a:t>du CLUB n°652 / CLIC AERO / jfp</a:t>
            </a:r>
          </a:p>
          <a:p>
            <a:r>
              <a:rPr lang="fr-FR" dirty="0">
                <a:latin typeface="Arial Black" panose="020B0A04020102020204" pitchFamily="34" charset="0"/>
              </a:rPr>
              <a:t>Ind d / Le 08  NOVEMBRE 2019</a:t>
            </a:r>
          </a:p>
          <a:p>
            <a:r>
              <a:rPr lang="fr-FR" dirty="0">
                <a:latin typeface="Arial Black" panose="020B0A04020102020204" pitchFamily="34" charset="0"/>
              </a:rPr>
              <a:t>Version simplifiée</a:t>
            </a:r>
          </a:p>
        </p:txBody>
      </p:sp>
    </p:spTree>
    <p:extLst>
      <p:ext uri="{BB962C8B-B14F-4D97-AF65-F5344CB8AC3E}">
        <p14:creationId xmlns:p14="http://schemas.microsoft.com/office/powerpoint/2010/main" val="73581452"/>
      </p:ext>
    </p:extLst>
  </p:cSld>
  <p:clrMapOvr>
    <a:masterClrMapping/>
  </p:clrMapOvr>
  <mc:AlternateContent xmlns:mc="http://schemas.openxmlformats.org/markup-compatibility/2006" xmlns:p14="http://schemas.microsoft.com/office/powerpoint/2010/main">
    <mc:Choice Requires="p14">
      <p:transition spd="slow" p14:dur="2000" advTm="3869"/>
    </mc:Choice>
    <mc:Fallback xmlns="">
      <p:transition spd="slow" advTm="386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99B77-87A2-4DE6-BAF0-83667480B17B}"/>
              </a:ext>
            </a:extLst>
          </p:cNvPr>
          <p:cNvSpPr>
            <a:spLocks noGrp="1"/>
          </p:cNvSpPr>
          <p:nvPr>
            <p:ph type="title"/>
          </p:nvPr>
        </p:nvSpPr>
        <p:spPr/>
        <p:txBody>
          <a:bodyPr/>
          <a:lstStyle/>
          <a:p>
            <a:r>
              <a:rPr lang="fr-FR" dirty="0"/>
              <a:t>Suivi des modifications</a:t>
            </a:r>
          </a:p>
        </p:txBody>
      </p:sp>
      <p:graphicFrame>
        <p:nvGraphicFramePr>
          <p:cNvPr id="8" name="Tableau 8">
            <a:extLst>
              <a:ext uri="{FF2B5EF4-FFF2-40B4-BE49-F238E27FC236}">
                <a16:creationId xmlns:a16="http://schemas.microsoft.com/office/drawing/2014/main" id="{146D3294-806B-467E-8776-436B5B9B6D52}"/>
              </a:ext>
            </a:extLst>
          </p:cNvPr>
          <p:cNvGraphicFramePr>
            <a:graphicFrameLocks noGrp="1"/>
          </p:cNvGraphicFramePr>
          <p:nvPr>
            <p:ph idx="1"/>
            <p:extLst>
              <p:ext uri="{D42A27DB-BD31-4B8C-83A1-F6EECF244321}">
                <p14:modId xmlns:p14="http://schemas.microsoft.com/office/powerpoint/2010/main" val="3353478216"/>
              </p:ext>
            </p:extLst>
          </p:nvPr>
        </p:nvGraphicFramePr>
        <p:xfrm>
          <a:off x="838200" y="1825625"/>
          <a:ext cx="10975847" cy="2865120"/>
        </p:xfrm>
        <a:graphic>
          <a:graphicData uri="http://schemas.openxmlformats.org/drawingml/2006/table">
            <a:tbl>
              <a:tblPr firstRow="1" bandRow="1">
                <a:tableStyleId>{5C22544A-7EE6-4342-B048-85BDC9FD1C3A}</a:tableStyleId>
              </a:tblPr>
              <a:tblGrid>
                <a:gridCol w="880872">
                  <a:extLst>
                    <a:ext uri="{9D8B030D-6E8A-4147-A177-3AD203B41FA5}">
                      <a16:colId xmlns:a16="http://schemas.microsoft.com/office/drawing/2014/main" val="3684986943"/>
                    </a:ext>
                  </a:extLst>
                </a:gridCol>
                <a:gridCol w="1261872">
                  <a:extLst>
                    <a:ext uri="{9D8B030D-6E8A-4147-A177-3AD203B41FA5}">
                      <a16:colId xmlns:a16="http://schemas.microsoft.com/office/drawing/2014/main" val="2624739419"/>
                    </a:ext>
                  </a:extLst>
                </a:gridCol>
                <a:gridCol w="7498080">
                  <a:extLst>
                    <a:ext uri="{9D8B030D-6E8A-4147-A177-3AD203B41FA5}">
                      <a16:colId xmlns:a16="http://schemas.microsoft.com/office/drawing/2014/main" val="1540875462"/>
                    </a:ext>
                  </a:extLst>
                </a:gridCol>
                <a:gridCol w="1335023">
                  <a:extLst>
                    <a:ext uri="{9D8B030D-6E8A-4147-A177-3AD203B41FA5}">
                      <a16:colId xmlns:a16="http://schemas.microsoft.com/office/drawing/2014/main" val="3886734536"/>
                    </a:ext>
                  </a:extLst>
                </a:gridCol>
              </a:tblGrid>
              <a:tr h="370840">
                <a:tc>
                  <a:txBody>
                    <a:bodyPr/>
                    <a:lstStyle/>
                    <a:p>
                      <a:r>
                        <a:rPr lang="fr-FR" dirty="0"/>
                        <a:t>Indice </a:t>
                      </a:r>
                    </a:p>
                  </a:txBody>
                  <a:tcPr/>
                </a:tc>
                <a:tc>
                  <a:txBody>
                    <a:bodyPr/>
                    <a:lstStyle/>
                    <a:p>
                      <a:r>
                        <a:rPr lang="fr-FR" dirty="0"/>
                        <a:t>Date </a:t>
                      </a:r>
                    </a:p>
                  </a:txBody>
                  <a:tcPr/>
                </a:tc>
                <a:tc>
                  <a:txBody>
                    <a:bodyPr/>
                    <a:lstStyle/>
                    <a:p>
                      <a:r>
                        <a:rPr lang="fr-FR" dirty="0"/>
                        <a:t>Modification </a:t>
                      </a:r>
                    </a:p>
                  </a:txBody>
                  <a:tcPr/>
                </a:tc>
                <a:tc>
                  <a:txBody>
                    <a:bodyPr/>
                    <a:lstStyle/>
                    <a:p>
                      <a:r>
                        <a:rPr lang="fr-FR" dirty="0"/>
                        <a:t>Auteur </a:t>
                      </a:r>
                    </a:p>
                  </a:txBody>
                  <a:tcPr/>
                </a:tc>
                <a:extLst>
                  <a:ext uri="{0D108BD9-81ED-4DB2-BD59-A6C34878D82A}">
                    <a16:rowId xmlns:a16="http://schemas.microsoft.com/office/drawing/2014/main" val="2061694369"/>
                  </a:ext>
                </a:extLst>
              </a:tr>
              <a:tr h="370840">
                <a:tc>
                  <a:txBody>
                    <a:bodyPr/>
                    <a:lstStyle/>
                    <a:p>
                      <a:r>
                        <a:rPr lang="fr-FR" dirty="0"/>
                        <a:t>0</a:t>
                      </a:r>
                    </a:p>
                  </a:txBody>
                  <a:tcPr/>
                </a:tc>
                <a:tc>
                  <a:txBody>
                    <a:bodyPr/>
                    <a:lstStyle/>
                    <a:p>
                      <a:r>
                        <a:rPr lang="fr-FR" dirty="0"/>
                        <a:t>4/11/2019</a:t>
                      </a:r>
                    </a:p>
                  </a:txBody>
                  <a:tcPr/>
                </a:tc>
                <a:tc>
                  <a:txBody>
                    <a:bodyPr/>
                    <a:lstStyle/>
                    <a:p>
                      <a:r>
                        <a:rPr lang="fr-FR" dirty="0"/>
                        <a:t>Etablissement </a:t>
                      </a:r>
                    </a:p>
                  </a:txBody>
                  <a:tcPr/>
                </a:tc>
                <a:tc>
                  <a:txBody>
                    <a:bodyPr/>
                    <a:lstStyle/>
                    <a:p>
                      <a:r>
                        <a:rPr lang="fr-FR" dirty="0"/>
                        <a:t>Jfp </a:t>
                      </a:r>
                    </a:p>
                  </a:txBody>
                  <a:tcPr/>
                </a:tc>
                <a:extLst>
                  <a:ext uri="{0D108BD9-81ED-4DB2-BD59-A6C34878D82A}">
                    <a16:rowId xmlns:a16="http://schemas.microsoft.com/office/drawing/2014/main" val="1133169036"/>
                  </a:ext>
                </a:extLst>
              </a:tr>
              <a:tr h="370840">
                <a:tc>
                  <a:txBody>
                    <a:bodyPr/>
                    <a:lstStyle/>
                    <a:p>
                      <a:r>
                        <a:rPr lang="fr-FR" dirty="0"/>
                        <a:t>a</a:t>
                      </a:r>
                    </a:p>
                  </a:txBody>
                  <a:tcPr/>
                </a:tc>
                <a:tc>
                  <a:txBody>
                    <a:bodyPr/>
                    <a:lstStyle/>
                    <a:p>
                      <a:r>
                        <a:rPr lang="fr-FR" dirty="0"/>
                        <a:t>6/11/2019</a:t>
                      </a:r>
                    </a:p>
                  </a:txBody>
                  <a:tcPr/>
                </a:tc>
                <a:tc>
                  <a:txBody>
                    <a:bodyPr/>
                    <a:lstStyle/>
                    <a:p>
                      <a:r>
                        <a:rPr lang="fr-FR" dirty="0"/>
                        <a:t>Proposition à Guillaume MAERTE</a:t>
                      </a:r>
                    </a:p>
                  </a:txBody>
                  <a:tcPr/>
                </a:tc>
                <a:tc>
                  <a:txBody>
                    <a:bodyPr/>
                    <a:lstStyle/>
                    <a:p>
                      <a:r>
                        <a:rPr lang="fr-FR" dirty="0"/>
                        <a:t>Jfp </a:t>
                      </a:r>
                    </a:p>
                  </a:txBody>
                  <a:tcPr/>
                </a:tc>
                <a:extLst>
                  <a:ext uri="{0D108BD9-81ED-4DB2-BD59-A6C34878D82A}">
                    <a16:rowId xmlns:a16="http://schemas.microsoft.com/office/drawing/2014/main" val="3040273528"/>
                  </a:ext>
                </a:extLst>
              </a:tr>
              <a:tr h="370840">
                <a:tc>
                  <a:txBody>
                    <a:bodyPr/>
                    <a:lstStyle/>
                    <a:p>
                      <a:r>
                        <a:rPr lang="fr-FR" dirty="0"/>
                        <a:t>b</a:t>
                      </a:r>
                    </a:p>
                  </a:txBody>
                  <a:tcPr/>
                </a:tc>
                <a:tc>
                  <a:txBody>
                    <a:bodyPr/>
                    <a:lstStyle/>
                    <a:p>
                      <a:r>
                        <a:rPr lang="fr-FR" dirty="0"/>
                        <a:t>7/11/2019</a:t>
                      </a:r>
                    </a:p>
                  </a:txBody>
                  <a:tcPr/>
                </a:tc>
                <a:tc>
                  <a:txBody>
                    <a:bodyPr/>
                    <a:lstStyle/>
                    <a:p>
                      <a:r>
                        <a:rPr lang="fr-FR" dirty="0"/>
                        <a:t>Corrigé , AJOUT Aresti, axes de vol</a:t>
                      </a:r>
                    </a:p>
                  </a:txBody>
                  <a:tcPr/>
                </a:tc>
                <a:tc>
                  <a:txBody>
                    <a:bodyPr/>
                    <a:lstStyle/>
                    <a:p>
                      <a:r>
                        <a:rPr lang="fr-FR" dirty="0"/>
                        <a:t>Ph + jfp</a:t>
                      </a:r>
                    </a:p>
                  </a:txBody>
                  <a:tcPr/>
                </a:tc>
                <a:extLst>
                  <a:ext uri="{0D108BD9-81ED-4DB2-BD59-A6C34878D82A}">
                    <a16:rowId xmlns:a16="http://schemas.microsoft.com/office/drawing/2014/main" val="232398253"/>
                  </a:ext>
                </a:extLst>
              </a:tr>
              <a:tr h="370840">
                <a:tc>
                  <a:txBody>
                    <a:bodyPr/>
                    <a:lstStyle/>
                    <a:p>
                      <a:r>
                        <a:rPr lang="fr-FR" dirty="0"/>
                        <a:t>c</a:t>
                      </a:r>
                    </a:p>
                  </a:txBody>
                  <a:tcPr/>
                </a:tc>
                <a:tc>
                  <a:txBody>
                    <a:bodyPr/>
                    <a:lstStyle/>
                    <a:p>
                      <a:r>
                        <a:rPr lang="fr-FR" dirty="0"/>
                        <a:t>8/11/2019</a:t>
                      </a:r>
                    </a:p>
                  </a:txBody>
                  <a:tcPr/>
                </a:tc>
                <a:tc>
                  <a:txBody>
                    <a:bodyPr/>
                    <a:lstStyle/>
                    <a:p>
                      <a:r>
                        <a:rPr lang="fr-FR" dirty="0"/>
                        <a:t>Corrigé « piste de travers », </a:t>
                      </a:r>
                    </a:p>
                    <a:p>
                      <a:r>
                        <a:rPr lang="fr-FR" dirty="0"/>
                        <a:t>ajout « E-</a:t>
                      </a:r>
                      <a:r>
                        <a:rPr lang="fr-FR" dirty="0" err="1"/>
                        <a:t>modifs</a:t>
                      </a:r>
                      <a:r>
                        <a:rPr lang="fr-FR" dirty="0"/>
                        <a:t> » et « Outil 0 / cadre de vol type »</a:t>
                      </a:r>
                    </a:p>
                  </a:txBody>
                  <a:tcPr/>
                </a:tc>
                <a:tc>
                  <a:txBody>
                    <a:bodyPr/>
                    <a:lstStyle/>
                    <a:p>
                      <a:r>
                        <a:rPr lang="fr-FR" dirty="0"/>
                        <a:t>jfp</a:t>
                      </a:r>
                    </a:p>
                  </a:txBody>
                  <a:tcPr/>
                </a:tc>
                <a:extLst>
                  <a:ext uri="{0D108BD9-81ED-4DB2-BD59-A6C34878D82A}">
                    <a16:rowId xmlns:a16="http://schemas.microsoft.com/office/drawing/2014/main" val="596142557"/>
                  </a:ext>
                </a:extLst>
              </a:tr>
              <a:tr h="370840">
                <a:tc>
                  <a:txBody>
                    <a:bodyPr/>
                    <a:lstStyle/>
                    <a:p>
                      <a:r>
                        <a:rPr lang="fr-FR" dirty="0"/>
                        <a:t>D</a:t>
                      </a:r>
                    </a:p>
                  </a:txBody>
                  <a:tcPr/>
                </a:tc>
                <a:tc>
                  <a:txBody>
                    <a:bodyPr/>
                    <a:lstStyle/>
                    <a:p>
                      <a:r>
                        <a:rPr lang="fr-FR" dirty="0"/>
                        <a:t>8/11/19</a:t>
                      </a:r>
                    </a:p>
                  </a:txBody>
                  <a:tcPr/>
                </a:tc>
                <a:tc>
                  <a:txBody>
                    <a:bodyPr/>
                    <a:lstStyle/>
                    <a:p>
                      <a:r>
                        <a:rPr lang="fr-FR" dirty="0"/>
                        <a:t>Version simplifiée</a:t>
                      </a:r>
                    </a:p>
                  </a:txBody>
                  <a:tcPr/>
                </a:tc>
                <a:tc>
                  <a:txBody>
                    <a:bodyPr/>
                    <a:lstStyle/>
                    <a:p>
                      <a:r>
                        <a:rPr lang="fr-FR" dirty="0"/>
                        <a:t>jfp</a:t>
                      </a:r>
                    </a:p>
                  </a:txBody>
                  <a:tcPr/>
                </a:tc>
                <a:extLst>
                  <a:ext uri="{0D108BD9-81ED-4DB2-BD59-A6C34878D82A}">
                    <a16:rowId xmlns:a16="http://schemas.microsoft.com/office/drawing/2014/main" val="90634522"/>
                  </a:ext>
                </a:extLst>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618836186"/>
                  </a:ext>
                </a:extLst>
              </a:tr>
            </a:tbl>
          </a:graphicData>
        </a:graphic>
      </p:graphicFrame>
    </p:spTree>
    <p:extLst>
      <p:ext uri="{BB962C8B-B14F-4D97-AF65-F5344CB8AC3E}">
        <p14:creationId xmlns:p14="http://schemas.microsoft.com/office/powerpoint/2010/main" val="369204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4F654713-C75F-4A70-BAD6-42CEC6FE7094}"/>
              </a:ext>
            </a:extLst>
          </p:cNvPr>
          <p:cNvGraphicFramePr>
            <a:graphicFrameLocks noGrp="1"/>
          </p:cNvGraphicFramePr>
          <p:nvPr>
            <p:extLst>
              <p:ext uri="{D42A27DB-BD31-4B8C-83A1-F6EECF244321}">
                <p14:modId xmlns:p14="http://schemas.microsoft.com/office/powerpoint/2010/main" val="863287816"/>
              </p:ext>
            </p:extLst>
          </p:nvPr>
        </p:nvGraphicFramePr>
        <p:xfrm>
          <a:off x="692865" y="1280160"/>
          <a:ext cx="10806270" cy="4937760"/>
        </p:xfrm>
        <a:graphic>
          <a:graphicData uri="http://schemas.openxmlformats.org/drawingml/2006/table">
            <a:tbl>
              <a:tblPr firstRow="1" bandRow="1">
                <a:tableStyleId>{69CF1AB2-1976-4502-BF36-3FF5EA218861}</a:tableStyleId>
              </a:tblPr>
              <a:tblGrid>
                <a:gridCol w="1011822">
                  <a:extLst>
                    <a:ext uri="{9D8B030D-6E8A-4147-A177-3AD203B41FA5}">
                      <a16:colId xmlns:a16="http://schemas.microsoft.com/office/drawing/2014/main" val="1949748903"/>
                    </a:ext>
                  </a:extLst>
                </a:gridCol>
                <a:gridCol w="9035579">
                  <a:extLst>
                    <a:ext uri="{9D8B030D-6E8A-4147-A177-3AD203B41FA5}">
                      <a16:colId xmlns:a16="http://schemas.microsoft.com/office/drawing/2014/main" val="3050445265"/>
                    </a:ext>
                  </a:extLst>
                </a:gridCol>
                <a:gridCol w="758869">
                  <a:extLst>
                    <a:ext uri="{9D8B030D-6E8A-4147-A177-3AD203B41FA5}">
                      <a16:colId xmlns:a16="http://schemas.microsoft.com/office/drawing/2014/main" val="1348376749"/>
                    </a:ext>
                  </a:extLst>
                </a:gridCol>
              </a:tblGrid>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1</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Séquence décollage (note 0 à 10)</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1</a:t>
                      </a:r>
                    </a:p>
                  </a:txBody>
                  <a:tcPr>
                    <a:noFill/>
                  </a:tcPr>
                </a:tc>
                <a:extLst>
                  <a:ext uri="{0D108BD9-81ED-4DB2-BD59-A6C34878D82A}">
                    <a16:rowId xmlns:a16="http://schemas.microsoft.com/office/drawing/2014/main" val="421921294"/>
                  </a:ext>
                </a:extLst>
              </a:tr>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2</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Descente à 45° </a:t>
                      </a:r>
                      <a:r>
                        <a:rPr lang="fr-FR" sz="3000" b="0" i="0" cap="all" baseline="0">
                          <a:solidFill>
                            <a:schemeClr val="tx1"/>
                          </a:solidFill>
                          <a:latin typeface="Arial" panose="020B0604020202020204" pitchFamily="34" charset="0"/>
                          <a:cs typeface="Arial" panose="020B0604020202020204" pitchFamily="34" charset="0"/>
                        </a:rPr>
                        <a:t>ET …</a:t>
                      </a:r>
                      <a:endParaRPr lang="fr-FR" sz="3000" b="0" i="0" cap="all" baseline="0" dirty="0">
                        <a:solidFill>
                          <a:schemeClr val="tx1"/>
                        </a:solidFill>
                        <a:latin typeface="Arial" panose="020B0604020202020204" pitchFamily="34" charset="0"/>
                        <a:cs typeface="Arial" panose="020B0604020202020204" pitchFamily="34" charset="0"/>
                      </a:endParaRPr>
                    </a:p>
                  </a:txBody>
                  <a:tcPr>
                    <a:noFill/>
                  </a:tcPr>
                </a:tc>
                <a:tc>
                  <a:txBody>
                    <a:bodyPr/>
                    <a:lstStyle/>
                    <a:p>
                      <a:pPr algn="ctr">
                        <a:tabLst>
                          <a:tab pos="361950" algn="l"/>
                        </a:tabLst>
                      </a:pPr>
                      <a:r>
                        <a:rPr lang="fr-FR" sz="3000" b="0" i="0" cap="all" baseline="0" dirty="0">
                          <a:solidFill>
                            <a:schemeClr val="tx1"/>
                          </a:solidFill>
                          <a:latin typeface="Arial" panose="020B0604020202020204" pitchFamily="34" charset="0"/>
                          <a:cs typeface="Arial" panose="020B0604020202020204" pitchFamily="34" charset="0"/>
                        </a:rPr>
                        <a:t>2</a:t>
                      </a:r>
                    </a:p>
                  </a:txBody>
                  <a:tcPr>
                    <a:noFill/>
                  </a:tcPr>
                </a:tc>
                <a:extLst>
                  <a:ext uri="{0D108BD9-81ED-4DB2-BD59-A6C34878D82A}">
                    <a16:rowId xmlns:a16="http://schemas.microsoft.com/office/drawing/2014/main" val="368460102"/>
                  </a:ext>
                </a:extLst>
              </a:tr>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3</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 Renversement enchaine</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3</a:t>
                      </a:r>
                    </a:p>
                  </a:txBody>
                  <a:tcPr>
                    <a:noFill/>
                  </a:tcPr>
                </a:tc>
                <a:extLst>
                  <a:ext uri="{0D108BD9-81ED-4DB2-BD59-A6C34878D82A}">
                    <a16:rowId xmlns:a16="http://schemas.microsoft.com/office/drawing/2014/main" val="2875506481"/>
                  </a:ext>
                </a:extLst>
              </a:tr>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4</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Hippodrome</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2</a:t>
                      </a:r>
                    </a:p>
                  </a:txBody>
                  <a:tcPr>
                    <a:noFill/>
                  </a:tcPr>
                </a:tc>
                <a:extLst>
                  <a:ext uri="{0D108BD9-81ED-4DB2-BD59-A6C34878D82A}">
                    <a16:rowId xmlns:a16="http://schemas.microsoft.com/office/drawing/2014/main" val="3930601857"/>
                  </a:ext>
                </a:extLst>
              </a:tr>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5</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Vol tranche</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4</a:t>
                      </a:r>
                    </a:p>
                  </a:txBody>
                  <a:tcPr>
                    <a:noFill/>
                  </a:tcPr>
                </a:tc>
                <a:extLst>
                  <a:ext uri="{0D108BD9-81ED-4DB2-BD59-A6C34878D82A}">
                    <a16:rowId xmlns:a16="http://schemas.microsoft.com/office/drawing/2014/main" val="4048862703"/>
                  </a:ext>
                </a:extLst>
              </a:tr>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6</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Boucle</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2</a:t>
                      </a:r>
                    </a:p>
                  </a:txBody>
                  <a:tcPr>
                    <a:noFill/>
                  </a:tcPr>
                </a:tc>
                <a:extLst>
                  <a:ext uri="{0D108BD9-81ED-4DB2-BD59-A6C34878D82A}">
                    <a16:rowId xmlns:a16="http://schemas.microsoft.com/office/drawing/2014/main" val="520612433"/>
                  </a:ext>
                </a:extLst>
              </a:tr>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7</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Deux ½ tonneaux en sens opposé</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4</a:t>
                      </a:r>
                    </a:p>
                  </a:txBody>
                  <a:tcPr>
                    <a:noFill/>
                  </a:tcPr>
                </a:tc>
                <a:extLst>
                  <a:ext uri="{0D108BD9-81ED-4DB2-BD59-A6C34878D82A}">
                    <a16:rowId xmlns:a16="http://schemas.microsoft.com/office/drawing/2014/main" val="451412872"/>
                  </a:ext>
                </a:extLst>
              </a:tr>
              <a:tr h="375873">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8</a:t>
                      </a:r>
                    </a:p>
                  </a:txBody>
                  <a:tcPr>
                    <a:noFill/>
                  </a:tcPr>
                </a:tc>
                <a:tc>
                  <a:txBody>
                    <a:bodyPr/>
                    <a:lstStyle/>
                    <a:p>
                      <a:r>
                        <a:rPr lang="fr-FR" sz="3000" b="0" i="0" cap="all" baseline="0" dirty="0">
                          <a:solidFill>
                            <a:schemeClr val="tx1"/>
                          </a:solidFill>
                          <a:latin typeface="Arial" panose="020B0604020202020204" pitchFamily="34" charset="0"/>
                          <a:cs typeface="Arial" panose="020B0604020202020204" pitchFamily="34" charset="0"/>
                        </a:rPr>
                        <a:t>Séquence d’atterrissage (note 0 à 10)</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1</a:t>
                      </a:r>
                    </a:p>
                  </a:txBody>
                  <a:tcPr>
                    <a:noFill/>
                  </a:tcPr>
                </a:tc>
                <a:extLst>
                  <a:ext uri="{0D108BD9-81ED-4DB2-BD59-A6C34878D82A}">
                    <a16:rowId xmlns:a16="http://schemas.microsoft.com/office/drawing/2014/main" val="2516922749"/>
                  </a:ext>
                </a:extLst>
              </a:tr>
              <a:tr h="375873">
                <a:tc>
                  <a:txBody>
                    <a:bodyPr/>
                    <a:lstStyle/>
                    <a:p>
                      <a:pPr algn="ctr"/>
                      <a:endParaRPr lang="fr-FR" sz="3000" b="0" i="0" cap="all" baseline="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fr-FR" sz="3000" b="0" i="0" cap="all" baseline="0" dirty="0">
                          <a:solidFill>
                            <a:schemeClr val="tx1"/>
                          </a:solidFill>
                          <a:latin typeface="Arial" panose="020B0604020202020204" pitchFamily="34" charset="0"/>
                          <a:cs typeface="Arial" panose="020B0604020202020204" pitchFamily="34" charset="0"/>
                        </a:rPr>
                        <a:t>total</a:t>
                      </a:r>
                    </a:p>
                  </a:txBody>
                  <a:tcPr>
                    <a:noFill/>
                  </a:tcPr>
                </a:tc>
                <a:tc>
                  <a:txBody>
                    <a:bodyPr/>
                    <a:lstStyle/>
                    <a:p>
                      <a:pPr algn="ctr"/>
                      <a:r>
                        <a:rPr lang="fr-FR" sz="3000" b="0" i="0" cap="all" baseline="0" dirty="0">
                          <a:solidFill>
                            <a:schemeClr val="tx1"/>
                          </a:solidFill>
                          <a:latin typeface="Arial" panose="020B0604020202020204" pitchFamily="34" charset="0"/>
                          <a:cs typeface="Arial" panose="020B0604020202020204" pitchFamily="34" charset="0"/>
                        </a:rPr>
                        <a:t>19</a:t>
                      </a:r>
                    </a:p>
                  </a:txBody>
                  <a:tcPr>
                    <a:noFill/>
                  </a:tcPr>
                </a:tc>
                <a:extLst>
                  <a:ext uri="{0D108BD9-81ED-4DB2-BD59-A6C34878D82A}">
                    <a16:rowId xmlns:a16="http://schemas.microsoft.com/office/drawing/2014/main" val="1182682678"/>
                  </a:ext>
                </a:extLst>
              </a:tr>
            </a:tbl>
          </a:graphicData>
        </a:graphic>
      </p:graphicFrame>
      <p:sp>
        <p:nvSpPr>
          <p:cNvPr id="8" name="Titre 7">
            <a:extLst>
              <a:ext uri="{FF2B5EF4-FFF2-40B4-BE49-F238E27FC236}">
                <a16:creationId xmlns:a16="http://schemas.microsoft.com/office/drawing/2014/main" id="{50561F80-8330-489C-B631-DC06EFAE74ED}"/>
              </a:ext>
            </a:extLst>
          </p:cNvPr>
          <p:cNvSpPr>
            <a:spLocks noGrp="1"/>
          </p:cNvSpPr>
          <p:nvPr>
            <p:ph type="title" idx="4294967295"/>
          </p:nvPr>
        </p:nvSpPr>
        <p:spPr>
          <a:xfrm>
            <a:off x="838200" y="365125"/>
            <a:ext cx="10515600" cy="668147"/>
          </a:xfrm>
        </p:spPr>
        <p:txBody>
          <a:bodyPr>
            <a:normAutofit fontScale="90000"/>
          </a:bodyPr>
          <a:lstStyle/>
          <a:p>
            <a:r>
              <a:rPr lang="fr-FR" b="1" dirty="0"/>
              <a:t>Tableau </a:t>
            </a:r>
          </a:p>
        </p:txBody>
      </p:sp>
    </p:spTree>
    <p:extLst>
      <p:ext uri="{BB962C8B-B14F-4D97-AF65-F5344CB8AC3E}">
        <p14:creationId xmlns:p14="http://schemas.microsoft.com/office/powerpoint/2010/main" val="3776290687"/>
      </p:ext>
    </p:extLst>
  </p:cSld>
  <p:clrMapOvr>
    <a:masterClrMapping/>
  </p:clrMapOvr>
  <mc:AlternateContent xmlns:mc="http://schemas.openxmlformats.org/markup-compatibility/2006" xmlns:p14="http://schemas.microsoft.com/office/powerpoint/2010/main">
    <mc:Choice Requires="p14">
      <p:transition spd="slow" p14:dur="2000" advTm="10831"/>
    </mc:Choice>
    <mc:Fallback xmlns="">
      <p:transition spd="slow" advTm="1083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144E82B-8069-4DED-B917-69481431CBDE}"/>
              </a:ext>
            </a:extLst>
          </p:cNvPr>
          <p:cNvSpPr/>
          <p:nvPr/>
        </p:nvSpPr>
        <p:spPr>
          <a:xfrm rot="21065006">
            <a:off x="4040480" y="5452809"/>
            <a:ext cx="3458211" cy="1185818"/>
          </a:xfrm>
          <a:prstGeom prst="rect">
            <a:avLst/>
          </a:prstGeom>
          <a:solidFill>
            <a:schemeClr val="bg1">
              <a:lumMod val="75000"/>
            </a:schemeClr>
          </a:solidFill>
          <a:ln w="28575">
            <a:solidFill>
              <a:srgbClr val="FF0000"/>
            </a:solidFill>
            <a:prstDash val="sysDash"/>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ube 2">
            <a:extLst>
              <a:ext uri="{FF2B5EF4-FFF2-40B4-BE49-F238E27FC236}">
                <a16:creationId xmlns:a16="http://schemas.microsoft.com/office/drawing/2014/main" id="{B68E8BAA-AE32-4FC4-A1B4-3B7DF9CF4838}"/>
              </a:ext>
            </a:extLst>
          </p:cNvPr>
          <p:cNvSpPr/>
          <p:nvPr/>
        </p:nvSpPr>
        <p:spPr>
          <a:xfrm>
            <a:off x="1424821" y="451627"/>
            <a:ext cx="10029825" cy="6057899"/>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25">
            <a:extLst>
              <a:ext uri="{FF2B5EF4-FFF2-40B4-BE49-F238E27FC236}">
                <a16:creationId xmlns:a16="http://schemas.microsoft.com/office/drawing/2014/main" id="{E1FD59C6-F2BB-4078-96CC-6FDD136AB3C7}"/>
              </a:ext>
            </a:extLst>
          </p:cNvPr>
          <p:cNvCxnSpPr/>
          <p:nvPr/>
        </p:nvCxnSpPr>
        <p:spPr>
          <a:xfrm>
            <a:off x="2929772" y="451627"/>
            <a:ext cx="76200" cy="4486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B19FEFF-21B1-4A42-A7E1-CD2EC80E6A5F}"/>
              </a:ext>
            </a:extLst>
          </p:cNvPr>
          <p:cNvCxnSpPr/>
          <p:nvPr/>
        </p:nvCxnSpPr>
        <p:spPr>
          <a:xfrm flipH="1">
            <a:off x="1424821" y="4937901"/>
            <a:ext cx="1571626"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A3DD29DD-D521-4E4B-A32A-93BDE3B6B31D}"/>
              </a:ext>
            </a:extLst>
          </p:cNvPr>
          <p:cNvCxnSpPr>
            <a:cxnSpLocks/>
            <a:stCxn id="3" idx="0"/>
            <a:endCxn id="3" idx="1"/>
          </p:cNvCxnSpPr>
          <p:nvPr/>
        </p:nvCxnSpPr>
        <p:spPr>
          <a:xfrm flipH="1">
            <a:off x="5682496" y="451627"/>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A505BAF-8C22-4BA2-AB7E-574299AB9E92}"/>
              </a:ext>
            </a:extLst>
          </p:cNvPr>
          <p:cNvCxnSpPr>
            <a:cxnSpLocks/>
            <a:stCxn id="3" idx="1"/>
            <a:endCxn id="3" idx="3"/>
          </p:cNvCxnSpPr>
          <p:nvPr/>
        </p:nvCxnSpPr>
        <p:spPr>
          <a:xfrm>
            <a:off x="5682496" y="1966102"/>
            <a:ext cx="0" cy="4543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D3F7B8CE-D9DD-4940-8DF1-7D2490D56E21}"/>
              </a:ext>
            </a:extLst>
          </p:cNvPr>
          <p:cNvCxnSpPr>
            <a:cxnSpLocks/>
            <a:stCxn id="3" idx="0"/>
          </p:cNvCxnSpPr>
          <p:nvPr/>
        </p:nvCxnSpPr>
        <p:spPr>
          <a:xfrm>
            <a:off x="7196971" y="451627"/>
            <a:ext cx="0" cy="4486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ECB1949A-7E17-40C6-96A3-42E4FAD679C1}"/>
              </a:ext>
            </a:extLst>
          </p:cNvPr>
          <p:cNvCxnSpPr>
            <a:cxnSpLocks/>
            <a:stCxn id="3" idx="5"/>
          </p:cNvCxnSpPr>
          <p:nvPr/>
        </p:nvCxnSpPr>
        <p:spPr>
          <a:xfrm>
            <a:off x="11454646" y="2723339"/>
            <a:ext cx="0" cy="23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061E559-CC33-4CD3-9649-CFF774CA1CA4}"/>
              </a:ext>
            </a:extLst>
          </p:cNvPr>
          <p:cNvCxnSpPr>
            <a:stCxn id="3" idx="5"/>
          </p:cNvCxnSpPr>
          <p:nvPr/>
        </p:nvCxnSpPr>
        <p:spPr>
          <a:xfrm flipH="1" flipV="1">
            <a:off x="2929772" y="2699527"/>
            <a:ext cx="8524874"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4AD939B-2019-4B56-B870-F89CD17863E5}"/>
              </a:ext>
            </a:extLst>
          </p:cNvPr>
          <p:cNvCxnSpPr>
            <a:cxnSpLocks/>
            <a:stCxn id="3" idx="5"/>
            <a:endCxn id="3" idx="4"/>
          </p:cNvCxnSpPr>
          <p:nvPr/>
        </p:nvCxnSpPr>
        <p:spPr>
          <a:xfrm flipH="1">
            <a:off x="9940171" y="2723339"/>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5A1B67F-823A-4BB7-9086-08738639E2A2}"/>
              </a:ext>
            </a:extLst>
          </p:cNvPr>
          <p:cNvCxnSpPr>
            <a:stCxn id="3" idx="4"/>
            <a:endCxn id="3" idx="2"/>
          </p:cNvCxnSpPr>
          <p:nvPr/>
        </p:nvCxnSpPr>
        <p:spPr>
          <a:xfrm flipH="1">
            <a:off x="1424821" y="4237814"/>
            <a:ext cx="8515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0B3D8E0-DAD7-4B65-948D-71E2D0DD2101}"/>
              </a:ext>
            </a:extLst>
          </p:cNvPr>
          <p:cNvCxnSpPr>
            <a:endCxn id="3" idx="2"/>
          </p:cNvCxnSpPr>
          <p:nvPr/>
        </p:nvCxnSpPr>
        <p:spPr>
          <a:xfrm flipH="1">
            <a:off x="1424821" y="2723339"/>
            <a:ext cx="1504951"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C74814F-1CBB-4699-B004-3BB21C48C7C7}"/>
              </a:ext>
            </a:extLst>
          </p:cNvPr>
          <p:cNvCxnSpPr>
            <a:cxnSpLocks/>
          </p:cNvCxnSpPr>
          <p:nvPr/>
        </p:nvCxnSpPr>
        <p:spPr>
          <a:xfrm flipH="1">
            <a:off x="5640988" y="2737876"/>
            <a:ext cx="1523999" cy="1538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29932AE2-28B5-4495-BAE3-10928D3D5AFE}"/>
              </a:ext>
            </a:extLst>
          </p:cNvPr>
          <p:cNvCxnSpPr/>
          <p:nvPr/>
        </p:nvCxnSpPr>
        <p:spPr>
          <a:xfrm flipH="1">
            <a:off x="2177296" y="3442477"/>
            <a:ext cx="8558213" cy="3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5DD9C8A8-9250-46FB-84E0-27920F05849D}"/>
              </a:ext>
            </a:extLst>
          </p:cNvPr>
          <p:cNvCxnSpPr/>
          <p:nvPr/>
        </p:nvCxnSpPr>
        <p:spPr>
          <a:xfrm>
            <a:off x="6434970" y="1208864"/>
            <a:ext cx="21432"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73E9BECF-0B38-4719-8193-F6E9FB3A29A9}"/>
              </a:ext>
            </a:extLst>
          </p:cNvPr>
          <p:cNvCxnSpPr>
            <a:cxnSpLocks/>
          </p:cNvCxnSpPr>
          <p:nvPr/>
        </p:nvCxnSpPr>
        <p:spPr>
          <a:xfrm>
            <a:off x="10697408" y="1208864"/>
            <a:ext cx="50009"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8A19AEE-6534-4C04-951A-7C077CD77D2C}"/>
              </a:ext>
            </a:extLst>
          </p:cNvPr>
          <p:cNvCxnSpPr/>
          <p:nvPr/>
        </p:nvCxnSpPr>
        <p:spPr>
          <a:xfrm>
            <a:off x="2177295" y="1208864"/>
            <a:ext cx="11908"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30D96466-2CBE-4E4F-AC62-DC0BDB85D55E}"/>
              </a:ext>
            </a:extLst>
          </p:cNvPr>
          <p:cNvCxnSpPr/>
          <p:nvPr/>
        </p:nvCxnSpPr>
        <p:spPr>
          <a:xfrm>
            <a:off x="2189203" y="1208864"/>
            <a:ext cx="8540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C502E8BB-FC5C-4A1A-B115-1A42AFEEFE72}"/>
              </a:ext>
            </a:extLst>
          </p:cNvPr>
          <p:cNvCxnSpPr/>
          <p:nvPr/>
        </p:nvCxnSpPr>
        <p:spPr>
          <a:xfrm>
            <a:off x="2177295" y="5723713"/>
            <a:ext cx="86082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ECFE7BAE-DDBA-4A84-98E1-C8488143EA98}"/>
              </a:ext>
            </a:extLst>
          </p:cNvPr>
          <p:cNvCxnSpPr>
            <a:cxnSpLocks/>
            <a:stCxn id="87" idx="0"/>
          </p:cNvCxnSpPr>
          <p:nvPr/>
        </p:nvCxnSpPr>
        <p:spPr>
          <a:xfrm flipV="1">
            <a:off x="9153189" y="3439018"/>
            <a:ext cx="501087" cy="1148832"/>
          </a:xfrm>
          <a:prstGeom prst="straightConnector1">
            <a:avLst/>
          </a:prstGeom>
          <a:ln w="76200" cap="sq">
            <a:solidFill>
              <a:srgbClr val="0070C0"/>
            </a:solidFill>
            <a:tailEnd type="none"/>
          </a:ln>
        </p:spPr>
        <p:style>
          <a:lnRef idx="3">
            <a:schemeClr val="dk1"/>
          </a:lnRef>
          <a:fillRef idx="0">
            <a:schemeClr val="dk1"/>
          </a:fillRef>
          <a:effectRef idx="2">
            <a:schemeClr val="dk1"/>
          </a:effectRef>
          <a:fontRef idx="minor">
            <a:schemeClr val="tx1"/>
          </a:fontRef>
        </p:style>
      </p:cxnSp>
      <p:cxnSp>
        <p:nvCxnSpPr>
          <p:cNvPr id="12" name="Connecteur droit 11">
            <a:extLst>
              <a:ext uri="{FF2B5EF4-FFF2-40B4-BE49-F238E27FC236}">
                <a16:creationId xmlns:a16="http://schemas.microsoft.com/office/drawing/2014/main" id="{0E882E45-6154-4384-9A69-A4C838B4297C}"/>
              </a:ext>
            </a:extLst>
          </p:cNvPr>
          <p:cNvCxnSpPr/>
          <p:nvPr/>
        </p:nvCxnSpPr>
        <p:spPr>
          <a:xfrm>
            <a:off x="4718304" y="6016752"/>
            <a:ext cx="137769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6E501477-0857-4D22-8B5F-059DBA4981AD}"/>
              </a:ext>
            </a:extLst>
          </p:cNvPr>
          <p:cNvCxnSpPr>
            <a:cxnSpLocks/>
            <a:endCxn id="87" idx="2"/>
          </p:cNvCxnSpPr>
          <p:nvPr/>
        </p:nvCxnSpPr>
        <p:spPr>
          <a:xfrm flipV="1">
            <a:off x="6060853" y="5027684"/>
            <a:ext cx="2591898" cy="99570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6F3D015E-FA60-4685-8B5B-D4AC9B61B8A9}"/>
              </a:ext>
            </a:extLst>
          </p:cNvPr>
          <p:cNvCxnSpPr>
            <a:cxnSpLocks/>
          </p:cNvCxnSpPr>
          <p:nvPr/>
        </p:nvCxnSpPr>
        <p:spPr>
          <a:xfrm flipH="1">
            <a:off x="7004812" y="1150472"/>
            <a:ext cx="4052570" cy="4502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id="{60F5A2E9-0971-4231-B4D0-71BCB28BF4BC}"/>
              </a:ext>
            </a:extLst>
          </p:cNvPr>
          <p:cNvCxnSpPr>
            <a:cxnSpLocks/>
          </p:cNvCxnSpPr>
          <p:nvPr/>
        </p:nvCxnSpPr>
        <p:spPr>
          <a:xfrm flipH="1">
            <a:off x="8867786" y="2686268"/>
            <a:ext cx="1529715" cy="1571831"/>
          </a:xfrm>
          <a:prstGeom prst="line">
            <a:avLst/>
          </a:prstGeom>
        </p:spPr>
        <p:style>
          <a:lnRef idx="1">
            <a:schemeClr val="accent1"/>
          </a:lnRef>
          <a:fillRef idx="0">
            <a:schemeClr val="accent1"/>
          </a:fillRef>
          <a:effectRef idx="0">
            <a:schemeClr val="accent1"/>
          </a:effectRef>
          <a:fontRef idx="minor">
            <a:schemeClr val="tx1"/>
          </a:fontRef>
        </p:style>
      </p:cxnSp>
      <p:sp>
        <p:nvSpPr>
          <p:cNvPr id="78" name="Ellipse 77">
            <a:extLst>
              <a:ext uri="{FF2B5EF4-FFF2-40B4-BE49-F238E27FC236}">
                <a16:creationId xmlns:a16="http://schemas.microsoft.com/office/drawing/2014/main" id="{6E93EE34-DC21-4A41-A96A-07A9607BBD1B}"/>
              </a:ext>
            </a:extLst>
          </p:cNvPr>
          <p:cNvSpPr/>
          <p:nvPr/>
        </p:nvSpPr>
        <p:spPr>
          <a:xfrm>
            <a:off x="4226989" y="5752291"/>
            <a:ext cx="635303" cy="50353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a:t>
            </a:r>
          </a:p>
        </p:txBody>
      </p:sp>
      <p:cxnSp>
        <p:nvCxnSpPr>
          <p:cNvPr id="85" name="Connecteur droit 84">
            <a:extLst>
              <a:ext uri="{FF2B5EF4-FFF2-40B4-BE49-F238E27FC236}">
                <a16:creationId xmlns:a16="http://schemas.microsoft.com/office/drawing/2014/main" id="{03D7974B-E5A7-4822-BE54-13ECBC0E416D}"/>
              </a:ext>
            </a:extLst>
          </p:cNvPr>
          <p:cNvCxnSpPr>
            <a:cxnSpLocks/>
          </p:cNvCxnSpPr>
          <p:nvPr/>
        </p:nvCxnSpPr>
        <p:spPr>
          <a:xfrm>
            <a:off x="9815268" y="3122346"/>
            <a:ext cx="399228" cy="0"/>
          </a:xfrm>
          <a:prstGeom prst="line">
            <a:avLst/>
          </a:prstGeom>
          <a:ln w="88900"/>
        </p:spPr>
        <p:style>
          <a:lnRef idx="1">
            <a:schemeClr val="accent1"/>
          </a:lnRef>
          <a:fillRef idx="0">
            <a:schemeClr val="accent1"/>
          </a:fillRef>
          <a:effectRef idx="0">
            <a:schemeClr val="accent1"/>
          </a:effectRef>
          <a:fontRef idx="minor">
            <a:schemeClr val="tx1"/>
          </a:fontRef>
        </p:style>
      </p:cxnSp>
      <p:sp>
        <p:nvSpPr>
          <p:cNvPr id="87" name="Arc 86">
            <a:extLst>
              <a:ext uri="{FF2B5EF4-FFF2-40B4-BE49-F238E27FC236}">
                <a16:creationId xmlns:a16="http://schemas.microsoft.com/office/drawing/2014/main" id="{476DD754-CEC8-490F-8291-86975B537AE7}"/>
              </a:ext>
            </a:extLst>
          </p:cNvPr>
          <p:cNvSpPr/>
          <p:nvPr/>
        </p:nvSpPr>
        <p:spPr>
          <a:xfrm rot="3607575">
            <a:off x="7986347" y="3785728"/>
            <a:ext cx="1113700" cy="1371496"/>
          </a:xfrm>
          <a:prstGeom prst="arc">
            <a:avLst>
              <a:gd name="adj1" fmla="val 18640486"/>
              <a:gd name="adj2" fmla="val 1123863"/>
            </a:avLst>
          </a:prstGeom>
          <a:ln w="76200">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cxnSp>
        <p:nvCxnSpPr>
          <p:cNvPr id="5" name="Connecteur droit 4">
            <a:extLst>
              <a:ext uri="{FF2B5EF4-FFF2-40B4-BE49-F238E27FC236}">
                <a16:creationId xmlns:a16="http://schemas.microsoft.com/office/drawing/2014/main" id="{3D18AD9C-A360-4CD1-B7B6-EF1C6FD1845F}"/>
              </a:ext>
            </a:extLst>
          </p:cNvPr>
          <p:cNvCxnSpPr>
            <a:cxnSpLocks/>
          </p:cNvCxnSpPr>
          <p:nvPr/>
        </p:nvCxnSpPr>
        <p:spPr>
          <a:xfrm flipH="1">
            <a:off x="759126" y="4608244"/>
            <a:ext cx="11024557"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6" name="Ellipse 65">
            <a:extLst>
              <a:ext uri="{FF2B5EF4-FFF2-40B4-BE49-F238E27FC236}">
                <a16:creationId xmlns:a16="http://schemas.microsoft.com/office/drawing/2014/main" id="{66B51E7E-0EBD-455D-9B75-74D21DFE1EC5}"/>
              </a:ext>
            </a:extLst>
          </p:cNvPr>
          <p:cNvSpPr/>
          <p:nvPr/>
        </p:nvSpPr>
        <p:spPr>
          <a:xfrm>
            <a:off x="5552158" y="5254258"/>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a:extLst>
              <a:ext uri="{FF2B5EF4-FFF2-40B4-BE49-F238E27FC236}">
                <a16:creationId xmlns:a16="http://schemas.microsoft.com/office/drawing/2014/main" id="{7ABB042B-35A9-44EB-BBA3-CA777897DAA1}"/>
              </a:ext>
            </a:extLst>
          </p:cNvPr>
          <p:cNvCxnSpPr/>
          <p:nvPr/>
        </p:nvCxnSpPr>
        <p:spPr>
          <a:xfrm flipV="1">
            <a:off x="5304140" y="3718939"/>
            <a:ext cx="2133454" cy="1976197"/>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Connecteur droit 13">
            <a:extLst>
              <a:ext uri="{FF2B5EF4-FFF2-40B4-BE49-F238E27FC236}">
                <a16:creationId xmlns:a16="http://schemas.microsoft.com/office/drawing/2014/main" id="{036780A5-8A18-4C73-9B63-666533EC65B8}"/>
              </a:ext>
            </a:extLst>
          </p:cNvPr>
          <p:cNvCxnSpPr/>
          <p:nvPr/>
        </p:nvCxnSpPr>
        <p:spPr>
          <a:xfrm>
            <a:off x="1724921" y="6049589"/>
            <a:ext cx="8576227"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2" name="Groupe 71">
            <a:extLst>
              <a:ext uri="{FF2B5EF4-FFF2-40B4-BE49-F238E27FC236}">
                <a16:creationId xmlns:a16="http://schemas.microsoft.com/office/drawing/2014/main" id="{06ADAC30-F5DB-463B-9C42-3A64A13EC9E8}"/>
              </a:ext>
            </a:extLst>
          </p:cNvPr>
          <p:cNvGrpSpPr/>
          <p:nvPr/>
        </p:nvGrpSpPr>
        <p:grpSpPr>
          <a:xfrm>
            <a:off x="360457" y="4472056"/>
            <a:ext cx="365919" cy="410398"/>
            <a:chOff x="333906" y="4029631"/>
            <a:chExt cx="365919" cy="410398"/>
          </a:xfrm>
        </p:grpSpPr>
        <p:cxnSp>
          <p:nvCxnSpPr>
            <p:cNvPr id="73" name="Connecteur droit 72">
              <a:extLst>
                <a:ext uri="{FF2B5EF4-FFF2-40B4-BE49-F238E27FC236}">
                  <a16:creationId xmlns:a16="http://schemas.microsoft.com/office/drawing/2014/main" id="{9583D18D-7B02-4200-B8EF-628CBD040741}"/>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necteur droit 73">
              <a:extLst>
                <a:ext uri="{FF2B5EF4-FFF2-40B4-BE49-F238E27FC236}">
                  <a16:creationId xmlns:a16="http://schemas.microsoft.com/office/drawing/2014/main" id="{24B19757-AD61-40A2-A070-8D24B5BBDF7B}"/>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75" name="Ellipse 74">
              <a:extLst>
                <a:ext uri="{FF2B5EF4-FFF2-40B4-BE49-F238E27FC236}">
                  <a16:creationId xmlns:a16="http://schemas.microsoft.com/office/drawing/2014/main" id="{FD2002CC-BDE2-49DD-9CAC-7296DEB48C1D}"/>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69" name="Connecteur droit 68">
            <a:extLst>
              <a:ext uri="{FF2B5EF4-FFF2-40B4-BE49-F238E27FC236}">
                <a16:creationId xmlns:a16="http://schemas.microsoft.com/office/drawing/2014/main" id="{AC845340-F745-4978-A03A-62C0A14750BB}"/>
              </a:ext>
            </a:extLst>
          </p:cNvPr>
          <p:cNvCxnSpPr>
            <a:cxnSpLocks/>
          </p:cNvCxnSpPr>
          <p:nvPr/>
        </p:nvCxnSpPr>
        <p:spPr>
          <a:xfrm flipV="1">
            <a:off x="9653137" y="3077415"/>
            <a:ext cx="403950" cy="33866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C21F6A76-F222-48B2-8A3E-7A47AA45471B}"/>
              </a:ext>
            </a:extLst>
          </p:cNvPr>
          <p:cNvCxnSpPr>
            <a:cxnSpLocks/>
          </p:cNvCxnSpPr>
          <p:nvPr/>
        </p:nvCxnSpPr>
        <p:spPr>
          <a:xfrm flipH="1">
            <a:off x="8945752" y="4927826"/>
            <a:ext cx="8481" cy="1125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Connecteur droit 79">
            <a:extLst>
              <a:ext uri="{FF2B5EF4-FFF2-40B4-BE49-F238E27FC236}">
                <a16:creationId xmlns:a16="http://schemas.microsoft.com/office/drawing/2014/main" id="{58A445B5-4654-4862-A3B8-E3AD3E7844CC}"/>
              </a:ext>
            </a:extLst>
          </p:cNvPr>
          <p:cNvCxnSpPr>
            <a:cxnSpLocks/>
          </p:cNvCxnSpPr>
          <p:nvPr/>
        </p:nvCxnSpPr>
        <p:spPr>
          <a:xfrm>
            <a:off x="9653138" y="3382793"/>
            <a:ext cx="17138" cy="23527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Connecteur droit 116">
            <a:extLst>
              <a:ext uri="{FF2B5EF4-FFF2-40B4-BE49-F238E27FC236}">
                <a16:creationId xmlns:a16="http://schemas.microsoft.com/office/drawing/2014/main" id="{08EB2700-0D21-4BF0-BA8E-9D2E95C100A9}"/>
              </a:ext>
            </a:extLst>
          </p:cNvPr>
          <p:cNvCxnSpPr>
            <a:cxnSpLocks/>
          </p:cNvCxnSpPr>
          <p:nvPr/>
        </p:nvCxnSpPr>
        <p:spPr>
          <a:xfrm flipH="1">
            <a:off x="8583919" y="4314324"/>
            <a:ext cx="1725083" cy="774611"/>
          </a:xfrm>
          <a:prstGeom prst="line">
            <a:avLst/>
          </a:prstGeom>
        </p:spPr>
        <p:style>
          <a:lnRef idx="1">
            <a:schemeClr val="accent1"/>
          </a:lnRef>
          <a:fillRef idx="0">
            <a:schemeClr val="accent1"/>
          </a:fillRef>
          <a:effectRef idx="0">
            <a:schemeClr val="accent1"/>
          </a:effectRef>
          <a:fontRef idx="minor">
            <a:schemeClr val="tx1"/>
          </a:fontRef>
        </p:style>
      </p:cxnSp>
      <p:sp>
        <p:nvSpPr>
          <p:cNvPr id="114" name="Ellipse 113">
            <a:extLst>
              <a:ext uri="{FF2B5EF4-FFF2-40B4-BE49-F238E27FC236}">
                <a16:creationId xmlns:a16="http://schemas.microsoft.com/office/drawing/2014/main" id="{AC7A81BC-A5A8-434B-ABBC-55E0FB59272E}"/>
              </a:ext>
            </a:extLst>
          </p:cNvPr>
          <p:cNvSpPr/>
          <p:nvPr/>
        </p:nvSpPr>
        <p:spPr>
          <a:xfrm>
            <a:off x="2036077" y="4534501"/>
            <a:ext cx="277120" cy="163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Ellipse 119">
            <a:extLst>
              <a:ext uri="{FF2B5EF4-FFF2-40B4-BE49-F238E27FC236}">
                <a16:creationId xmlns:a16="http://schemas.microsoft.com/office/drawing/2014/main" id="{5CEFA212-D7F8-4785-9836-FAD27C8500DD}"/>
              </a:ext>
            </a:extLst>
          </p:cNvPr>
          <p:cNvSpPr/>
          <p:nvPr/>
        </p:nvSpPr>
        <p:spPr>
          <a:xfrm>
            <a:off x="6330232" y="4529911"/>
            <a:ext cx="277120" cy="163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Ellipse 120">
            <a:extLst>
              <a:ext uri="{FF2B5EF4-FFF2-40B4-BE49-F238E27FC236}">
                <a16:creationId xmlns:a16="http://schemas.microsoft.com/office/drawing/2014/main" id="{1C78D9B0-65A5-48CA-A41B-27FB8FEADDB8}"/>
              </a:ext>
            </a:extLst>
          </p:cNvPr>
          <p:cNvSpPr/>
          <p:nvPr/>
        </p:nvSpPr>
        <p:spPr>
          <a:xfrm>
            <a:off x="10590996" y="4519373"/>
            <a:ext cx="277120" cy="163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Arc 124">
            <a:extLst>
              <a:ext uri="{FF2B5EF4-FFF2-40B4-BE49-F238E27FC236}">
                <a16:creationId xmlns:a16="http://schemas.microsoft.com/office/drawing/2014/main" id="{FEBFFBF2-707D-423F-AA11-43F2CDF81ED8}"/>
              </a:ext>
            </a:extLst>
          </p:cNvPr>
          <p:cNvSpPr/>
          <p:nvPr/>
        </p:nvSpPr>
        <p:spPr>
          <a:xfrm>
            <a:off x="9589169" y="2625986"/>
            <a:ext cx="541566" cy="519805"/>
          </a:xfrm>
          <a:prstGeom prst="arc">
            <a:avLst>
              <a:gd name="adj1" fmla="val 16691990"/>
              <a:gd name="adj2" fmla="val 2013456"/>
            </a:avLst>
          </a:prstGeom>
          <a:ln w="76200">
            <a:solidFill>
              <a:srgbClr val="92D05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26" name="Connecteur droit 125">
            <a:extLst>
              <a:ext uri="{FF2B5EF4-FFF2-40B4-BE49-F238E27FC236}">
                <a16:creationId xmlns:a16="http://schemas.microsoft.com/office/drawing/2014/main" id="{3B2B2F16-6335-4892-A4EF-752506EED419}"/>
              </a:ext>
            </a:extLst>
          </p:cNvPr>
          <p:cNvCxnSpPr>
            <a:cxnSpLocks/>
            <a:stCxn id="125" idx="0"/>
          </p:cNvCxnSpPr>
          <p:nvPr/>
        </p:nvCxnSpPr>
        <p:spPr>
          <a:xfrm flipH="1" flipV="1">
            <a:off x="4264049" y="837569"/>
            <a:ext cx="5633002" cy="1790868"/>
          </a:xfrm>
          <a:prstGeom prst="line">
            <a:avLst/>
          </a:prstGeom>
          <a:ln w="76200">
            <a:solidFill>
              <a:srgbClr val="92D050"/>
            </a:solidFill>
            <a:prstDash val="sysDot"/>
          </a:ln>
        </p:spPr>
        <p:style>
          <a:lnRef idx="1">
            <a:schemeClr val="accent1"/>
          </a:lnRef>
          <a:fillRef idx="0">
            <a:schemeClr val="accent1"/>
          </a:fillRef>
          <a:effectRef idx="0">
            <a:schemeClr val="accent1"/>
          </a:effectRef>
          <a:fontRef idx="minor">
            <a:schemeClr val="tx1"/>
          </a:fontRef>
        </p:style>
      </p:cxnSp>
      <p:sp>
        <p:nvSpPr>
          <p:cNvPr id="127" name="Triangle isocèle 126">
            <a:extLst>
              <a:ext uri="{FF2B5EF4-FFF2-40B4-BE49-F238E27FC236}">
                <a16:creationId xmlns:a16="http://schemas.microsoft.com/office/drawing/2014/main" id="{AED98BBD-84A2-48E8-9451-1200C3D2586D}"/>
              </a:ext>
            </a:extLst>
          </p:cNvPr>
          <p:cNvSpPr/>
          <p:nvPr/>
        </p:nvSpPr>
        <p:spPr>
          <a:xfrm rot="2762405">
            <a:off x="4232773" y="702211"/>
            <a:ext cx="327143" cy="326884"/>
          </a:xfrm>
          <a:prstGeom prst="triangle">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03331D2-4C6A-4C89-84B7-D0DB04602C97}"/>
              </a:ext>
            </a:extLst>
          </p:cNvPr>
          <p:cNvSpPr>
            <a:spLocks noGrp="1"/>
          </p:cNvSpPr>
          <p:nvPr>
            <p:ph type="title" idx="4294967295"/>
          </p:nvPr>
        </p:nvSpPr>
        <p:spPr>
          <a:xfrm>
            <a:off x="46340" y="157949"/>
            <a:ext cx="10515600" cy="236110"/>
          </a:xfrm>
        </p:spPr>
        <p:txBody>
          <a:bodyPr>
            <a:normAutofit fontScale="90000"/>
          </a:bodyPr>
          <a:lstStyle/>
          <a:p>
            <a:r>
              <a:rPr lang="fr-FR" sz="2000" dirty="0" err="1">
                <a:latin typeface="Arial" panose="020B0604020202020204" pitchFamily="34" charset="0"/>
                <a:cs typeface="Arial" panose="020B0604020202020204" pitchFamily="34" charset="0"/>
              </a:rPr>
              <a:t>Fig</a:t>
            </a:r>
            <a:r>
              <a:rPr lang="fr-FR" sz="2000" dirty="0">
                <a:latin typeface="Arial" panose="020B0604020202020204" pitchFamily="34" charset="0"/>
                <a:cs typeface="Arial" panose="020B0604020202020204" pitchFamily="34" charset="0"/>
              </a:rPr>
              <a:t> 1</a:t>
            </a:r>
            <a:r>
              <a:rPr lang="fr-FR" sz="2000" cap="all" dirty="0">
                <a:latin typeface="Arial" panose="020B0604020202020204" pitchFamily="34" charset="0"/>
                <a:cs typeface="Arial" panose="020B0604020202020204" pitchFamily="34" charset="0"/>
              </a:rPr>
              <a:t> : décollage (note 0 à 10)</a:t>
            </a:r>
            <a:endParaRPr lang="fr-FR" dirty="0"/>
          </a:p>
        </p:txBody>
      </p:sp>
      <p:sp>
        <p:nvSpPr>
          <p:cNvPr id="8" name="Flèche : droite 7">
            <a:extLst>
              <a:ext uri="{FF2B5EF4-FFF2-40B4-BE49-F238E27FC236}">
                <a16:creationId xmlns:a16="http://schemas.microsoft.com/office/drawing/2014/main" id="{C302C78D-3BD6-4ED7-99F8-C3811885530B}"/>
              </a:ext>
            </a:extLst>
          </p:cNvPr>
          <p:cNvSpPr/>
          <p:nvPr/>
        </p:nvSpPr>
        <p:spPr>
          <a:xfrm rot="19173770">
            <a:off x="77700" y="3060592"/>
            <a:ext cx="1056501" cy="93661"/>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Flèche : droite 52">
            <a:extLst>
              <a:ext uri="{FF2B5EF4-FFF2-40B4-BE49-F238E27FC236}">
                <a16:creationId xmlns:a16="http://schemas.microsoft.com/office/drawing/2014/main" id="{8D5A15ED-D501-4A97-9B49-4D5983E56827}"/>
              </a:ext>
            </a:extLst>
          </p:cNvPr>
          <p:cNvSpPr/>
          <p:nvPr/>
        </p:nvSpPr>
        <p:spPr>
          <a:xfrm flipV="1">
            <a:off x="229692" y="3356588"/>
            <a:ext cx="933597" cy="1239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Flèche : droite 53">
            <a:extLst>
              <a:ext uri="{FF2B5EF4-FFF2-40B4-BE49-F238E27FC236}">
                <a16:creationId xmlns:a16="http://schemas.microsoft.com/office/drawing/2014/main" id="{017D89E9-C527-46EE-8DAB-1702FE0EBD33}"/>
              </a:ext>
            </a:extLst>
          </p:cNvPr>
          <p:cNvSpPr/>
          <p:nvPr/>
        </p:nvSpPr>
        <p:spPr>
          <a:xfrm rot="16200000">
            <a:off x="-508307" y="2642853"/>
            <a:ext cx="1534616" cy="14083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Flèche : droite à entaille 8">
            <a:extLst>
              <a:ext uri="{FF2B5EF4-FFF2-40B4-BE49-F238E27FC236}">
                <a16:creationId xmlns:a16="http://schemas.microsoft.com/office/drawing/2014/main" id="{52237E29-954B-4A03-BC04-F216FA964DF6}"/>
              </a:ext>
            </a:extLst>
          </p:cNvPr>
          <p:cNvSpPr/>
          <p:nvPr/>
        </p:nvSpPr>
        <p:spPr>
          <a:xfrm>
            <a:off x="783646" y="3186860"/>
            <a:ext cx="45719" cy="5926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5" name="Connecteur droit 54">
            <a:extLst>
              <a:ext uri="{FF2B5EF4-FFF2-40B4-BE49-F238E27FC236}">
                <a16:creationId xmlns:a16="http://schemas.microsoft.com/office/drawing/2014/main" id="{46EDDBE9-55A9-494C-9DAA-D39A77EEDC01}"/>
              </a:ext>
            </a:extLst>
          </p:cNvPr>
          <p:cNvCxnSpPr/>
          <p:nvPr/>
        </p:nvCxnSpPr>
        <p:spPr>
          <a:xfrm>
            <a:off x="2892860" y="4961854"/>
            <a:ext cx="86082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555637"/>
      </p:ext>
    </p:extLst>
  </p:cSld>
  <p:clrMapOvr>
    <a:masterClrMapping/>
  </p:clrMapOvr>
  <mc:AlternateContent xmlns:mc="http://schemas.openxmlformats.org/markup-compatibility/2006" xmlns:p14="http://schemas.microsoft.com/office/powerpoint/2010/main">
    <mc:Choice Requires="p14">
      <p:transition spd="med" p14:dur="700" advTm="10678">
        <p:fade/>
      </p:transition>
    </mc:Choice>
    <mc:Fallback xmlns="">
      <p:transition spd="med" advTm="10678">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144E82B-8069-4DED-B917-69481431CBDE}"/>
              </a:ext>
            </a:extLst>
          </p:cNvPr>
          <p:cNvSpPr/>
          <p:nvPr/>
        </p:nvSpPr>
        <p:spPr>
          <a:xfrm rot="21065006">
            <a:off x="4141992" y="5461307"/>
            <a:ext cx="3458211" cy="1185818"/>
          </a:xfrm>
          <a:prstGeom prst="rect">
            <a:avLst/>
          </a:prstGeom>
          <a:solidFill>
            <a:schemeClr val="bg1">
              <a:lumMod val="75000"/>
            </a:schemeClr>
          </a:solidFill>
          <a:ln w="28575">
            <a:solidFill>
              <a:srgbClr val="FF0000"/>
            </a:solidFill>
            <a:prstDash val="sysDash"/>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ube 2">
            <a:extLst>
              <a:ext uri="{FF2B5EF4-FFF2-40B4-BE49-F238E27FC236}">
                <a16:creationId xmlns:a16="http://schemas.microsoft.com/office/drawing/2014/main" id="{B68E8BAA-AE32-4FC4-A1B4-3B7DF9CF4838}"/>
              </a:ext>
            </a:extLst>
          </p:cNvPr>
          <p:cNvSpPr/>
          <p:nvPr/>
        </p:nvSpPr>
        <p:spPr>
          <a:xfrm>
            <a:off x="1424821" y="451627"/>
            <a:ext cx="10029825" cy="6057899"/>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25">
            <a:extLst>
              <a:ext uri="{FF2B5EF4-FFF2-40B4-BE49-F238E27FC236}">
                <a16:creationId xmlns:a16="http://schemas.microsoft.com/office/drawing/2014/main" id="{E1FD59C6-F2BB-4078-96CC-6FDD136AB3C7}"/>
              </a:ext>
            </a:extLst>
          </p:cNvPr>
          <p:cNvCxnSpPr/>
          <p:nvPr/>
        </p:nvCxnSpPr>
        <p:spPr>
          <a:xfrm>
            <a:off x="2929772" y="451627"/>
            <a:ext cx="76200" cy="4486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B19FEFF-21B1-4A42-A7E1-CD2EC80E6A5F}"/>
              </a:ext>
            </a:extLst>
          </p:cNvPr>
          <p:cNvCxnSpPr/>
          <p:nvPr/>
        </p:nvCxnSpPr>
        <p:spPr>
          <a:xfrm flipH="1">
            <a:off x="1424821" y="4937901"/>
            <a:ext cx="1571626"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A3DD29DD-D521-4E4B-A32A-93BDE3B6B31D}"/>
              </a:ext>
            </a:extLst>
          </p:cNvPr>
          <p:cNvCxnSpPr>
            <a:cxnSpLocks/>
            <a:stCxn id="3" idx="0"/>
            <a:endCxn id="3" idx="1"/>
          </p:cNvCxnSpPr>
          <p:nvPr/>
        </p:nvCxnSpPr>
        <p:spPr>
          <a:xfrm flipH="1">
            <a:off x="5682496" y="451627"/>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A505BAF-8C22-4BA2-AB7E-574299AB9E92}"/>
              </a:ext>
            </a:extLst>
          </p:cNvPr>
          <p:cNvCxnSpPr>
            <a:stCxn id="3" idx="1"/>
            <a:endCxn id="3" idx="3"/>
          </p:cNvCxnSpPr>
          <p:nvPr/>
        </p:nvCxnSpPr>
        <p:spPr>
          <a:xfrm>
            <a:off x="5682496" y="1966102"/>
            <a:ext cx="0" cy="4543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D3F7B8CE-D9DD-4940-8DF1-7D2490D56E21}"/>
              </a:ext>
            </a:extLst>
          </p:cNvPr>
          <p:cNvCxnSpPr>
            <a:cxnSpLocks/>
            <a:stCxn id="3" idx="0"/>
          </p:cNvCxnSpPr>
          <p:nvPr/>
        </p:nvCxnSpPr>
        <p:spPr>
          <a:xfrm>
            <a:off x="7196971" y="451627"/>
            <a:ext cx="0" cy="4486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05C54CA-0C43-4E8E-9D70-684D0C0077A9}"/>
              </a:ext>
            </a:extLst>
          </p:cNvPr>
          <p:cNvCxnSpPr>
            <a:stCxn id="3" idx="3"/>
          </p:cNvCxnSpPr>
          <p:nvPr/>
        </p:nvCxnSpPr>
        <p:spPr>
          <a:xfrm flipV="1">
            <a:off x="5682496" y="4937901"/>
            <a:ext cx="1514475"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ECB1949A-7E17-40C6-96A3-42E4FAD679C1}"/>
              </a:ext>
            </a:extLst>
          </p:cNvPr>
          <p:cNvCxnSpPr>
            <a:cxnSpLocks/>
            <a:stCxn id="3" idx="5"/>
          </p:cNvCxnSpPr>
          <p:nvPr/>
        </p:nvCxnSpPr>
        <p:spPr>
          <a:xfrm>
            <a:off x="11454646" y="2723339"/>
            <a:ext cx="0" cy="23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061E559-CC33-4CD3-9649-CFF774CA1CA4}"/>
              </a:ext>
            </a:extLst>
          </p:cNvPr>
          <p:cNvCxnSpPr>
            <a:stCxn id="3" idx="5"/>
          </p:cNvCxnSpPr>
          <p:nvPr/>
        </p:nvCxnSpPr>
        <p:spPr>
          <a:xfrm flipH="1" flipV="1">
            <a:off x="2929772" y="2699527"/>
            <a:ext cx="8524874"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4AD939B-2019-4B56-B870-F89CD17863E5}"/>
              </a:ext>
            </a:extLst>
          </p:cNvPr>
          <p:cNvCxnSpPr>
            <a:cxnSpLocks/>
            <a:stCxn id="3" idx="5"/>
            <a:endCxn id="3" idx="4"/>
          </p:cNvCxnSpPr>
          <p:nvPr/>
        </p:nvCxnSpPr>
        <p:spPr>
          <a:xfrm flipH="1">
            <a:off x="9940171" y="2723339"/>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5A1B67F-823A-4BB7-9086-08738639E2A2}"/>
              </a:ext>
            </a:extLst>
          </p:cNvPr>
          <p:cNvCxnSpPr>
            <a:stCxn id="3" idx="4"/>
            <a:endCxn id="3" idx="2"/>
          </p:cNvCxnSpPr>
          <p:nvPr/>
        </p:nvCxnSpPr>
        <p:spPr>
          <a:xfrm flipH="1">
            <a:off x="1424821" y="4237814"/>
            <a:ext cx="8515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0B3D8E0-DAD7-4B65-948D-71E2D0DD2101}"/>
              </a:ext>
            </a:extLst>
          </p:cNvPr>
          <p:cNvCxnSpPr>
            <a:endCxn id="3" idx="2"/>
          </p:cNvCxnSpPr>
          <p:nvPr/>
        </p:nvCxnSpPr>
        <p:spPr>
          <a:xfrm flipH="1">
            <a:off x="1424821" y="2723339"/>
            <a:ext cx="1504951"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C74814F-1CBB-4699-B004-3BB21C48C7C7}"/>
              </a:ext>
            </a:extLst>
          </p:cNvPr>
          <p:cNvCxnSpPr>
            <a:cxnSpLocks/>
          </p:cNvCxnSpPr>
          <p:nvPr/>
        </p:nvCxnSpPr>
        <p:spPr>
          <a:xfrm flipH="1">
            <a:off x="5672971" y="2699526"/>
            <a:ext cx="1523999" cy="1538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29932AE2-28B5-4495-BAE3-10928D3D5AFE}"/>
              </a:ext>
            </a:extLst>
          </p:cNvPr>
          <p:cNvCxnSpPr/>
          <p:nvPr/>
        </p:nvCxnSpPr>
        <p:spPr>
          <a:xfrm flipH="1">
            <a:off x="2177296" y="3442477"/>
            <a:ext cx="8558213" cy="3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5DD9C8A8-9250-46FB-84E0-27920F05849D}"/>
              </a:ext>
            </a:extLst>
          </p:cNvPr>
          <p:cNvCxnSpPr/>
          <p:nvPr/>
        </p:nvCxnSpPr>
        <p:spPr>
          <a:xfrm>
            <a:off x="6434970" y="1208864"/>
            <a:ext cx="21432"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73E9BECF-0B38-4719-8193-F6E9FB3A29A9}"/>
              </a:ext>
            </a:extLst>
          </p:cNvPr>
          <p:cNvCxnSpPr>
            <a:cxnSpLocks/>
          </p:cNvCxnSpPr>
          <p:nvPr/>
        </p:nvCxnSpPr>
        <p:spPr>
          <a:xfrm>
            <a:off x="10697408" y="1208864"/>
            <a:ext cx="50009"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8A19AEE-6534-4C04-951A-7C077CD77D2C}"/>
              </a:ext>
            </a:extLst>
          </p:cNvPr>
          <p:cNvCxnSpPr/>
          <p:nvPr/>
        </p:nvCxnSpPr>
        <p:spPr>
          <a:xfrm>
            <a:off x="2177295" y="1208864"/>
            <a:ext cx="11908"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30D96466-2CBE-4E4F-AC62-DC0BDB85D55E}"/>
              </a:ext>
            </a:extLst>
          </p:cNvPr>
          <p:cNvCxnSpPr/>
          <p:nvPr/>
        </p:nvCxnSpPr>
        <p:spPr>
          <a:xfrm>
            <a:off x="2189203" y="1208864"/>
            <a:ext cx="8540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C502E8BB-FC5C-4A1A-B115-1A42AFEEFE72}"/>
              </a:ext>
            </a:extLst>
          </p:cNvPr>
          <p:cNvCxnSpPr/>
          <p:nvPr/>
        </p:nvCxnSpPr>
        <p:spPr>
          <a:xfrm>
            <a:off x="2177295" y="5723713"/>
            <a:ext cx="86082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32AC5816-9C98-4978-9CFC-D4070B42C849}"/>
              </a:ext>
            </a:extLst>
          </p:cNvPr>
          <p:cNvCxnSpPr>
            <a:cxnSpLocks/>
          </p:cNvCxnSpPr>
          <p:nvPr/>
        </p:nvCxnSpPr>
        <p:spPr>
          <a:xfrm>
            <a:off x="5248046" y="2401284"/>
            <a:ext cx="2423160" cy="2186119"/>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4" name="Arc 63">
            <a:extLst>
              <a:ext uri="{FF2B5EF4-FFF2-40B4-BE49-F238E27FC236}">
                <a16:creationId xmlns:a16="http://schemas.microsoft.com/office/drawing/2014/main" id="{133BE6CB-15BC-479B-A0CD-C57E194183D5}"/>
              </a:ext>
            </a:extLst>
          </p:cNvPr>
          <p:cNvSpPr/>
          <p:nvPr/>
        </p:nvSpPr>
        <p:spPr>
          <a:xfrm rot="10800000">
            <a:off x="2300902" y="964447"/>
            <a:ext cx="2203162" cy="1450702"/>
          </a:xfrm>
          <a:prstGeom prst="arc">
            <a:avLst>
              <a:gd name="adj1" fmla="val 18839093"/>
              <a:gd name="adj2" fmla="val 7865277"/>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6" name="Connecteur droit 75">
            <a:extLst>
              <a:ext uri="{FF2B5EF4-FFF2-40B4-BE49-F238E27FC236}">
                <a16:creationId xmlns:a16="http://schemas.microsoft.com/office/drawing/2014/main" id="{3A9DC8F6-B6A6-4C17-BF8D-8A1584886A6B}"/>
              </a:ext>
            </a:extLst>
          </p:cNvPr>
          <p:cNvCxnSpPr>
            <a:cxnSpLocks/>
          </p:cNvCxnSpPr>
          <p:nvPr/>
        </p:nvCxnSpPr>
        <p:spPr>
          <a:xfrm flipV="1">
            <a:off x="3433866" y="2399353"/>
            <a:ext cx="1808818" cy="157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1" name="Connecteur droit 80">
            <a:extLst>
              <a:ext uri="{FF2B5EF4-FFF2-40B4-BE49-F238E27FC236}">
                <a16:creationId xmlns:a16="http://schemas.microsoft.com/office/drawing/2014/main" id="{3C2BD1C1-69AA-4121-93FA-61FAB259E9F7}"/>
              </a:ext>
            </a:extLst>
          </p:cNvPr>
          <p:cNvCxnSpPr/>
          <p:nvPr/>
        </p:nvCxnSpPr>
        <p:spPr>
          <a:xfrm flipH="1">
            <a:off x="2130271" y="2408009"/>
            <a:ext cx="1289474" cy="0"/>
          </a:xfrm>
          <a:prstGeom prst="line">
            <a:avLst/>
          </a:prstGeom>
        </p:spPr>
        <p:style>
          <a:lnRef idx="1">
            <a:schemeClr val="accent1"/>
          </a:lnRef>
          <a:fillRef idx="0">
            <a:schemeClr val="accent1"/>
          </a:fillRef>
          <a:effectRef idx="0">
            <a:schemeClr val="accent1"/>
          </a:effectRef>
          <a:fontRef idx="minor">
            <a:schemeClr val="tx1"/>
          </a:fontRef>
        </p:style>
      </p:cxnSp>
      <p:sp>
        <p:nvSpPr>
          <p:cNvPr id="83" name="Ellipse 82">
            <a:extLst>
              <a:ext uri="{FF2B5EF4-FFF2-40B4-BE49-F238E27FC236}">
                <a16:creationId xmlns:a16="http://schemas.microsoft.com/office/drawing/2014/main" id="{5CFBA75F-C21E-4FCF-8A3A-71A91EB5C039}"/>
              </a:ext>
            </a:extLst>
          </p:cNvPr>
          <p:cNvSpPr/>
          <p:nvPr/>
        </p:nvSpPr>
        <p:spPr>
          <a:xfrm>
            <a:off x="2792486" y="2133957"/>
            <a:ext cx="635303" cy="58323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cxnSp>
        <p:nvCxnSpPr>
          <p:cNvPr id="88" name="Connecteur droit 87">
            <a:extLst>
              <a:ext uri="{FF2B5EF4-FFF2-40B4-BE49-F238E27FC236}">
                <a16:creationId xmlns:a16="http://schemas.microsoft.com/office/drawing/2014/main" id="{8D3F69EE-2016-4C6E-B7B9-874658FBC6AF}"/>
              </a:ext>
            </a:extLst>
          </p:cNvPr>
          <p:cNvCxnSpPr>
            <a:cxnSpLocks/>
          </p:cNvCxnSpPr>
          <p:nvPr/>
        </p:nvCxnSpPr>
        <p:spPr>
          <a:xfrm>
            <a:off x="9031661" y="4358194"/>
            <a:ext cx="17420" cy="441969"/>
          </a:xfrm>
          <a:prstGeom prst="line">
            <a:avLst/>
          </a:prstGeom>
          <a:ln w="88900"/>
        </p:spPr>
        <p:style>
          <a:lnRef idx="1">
            <a:schemeClr val="accent1"/>
          </a:lnRef>
          <a:fillRef idx="0">
            <a:schemeClr val="accent1"/>
          </a:fillRef>
          <a:effectRef idx="0">
            <a:schemeClr val="accent1"/>
          </a:effectRef>
          <a:fontRef idx="minor">
            <a:schemeClr val="tx1"/>
          </a:fontRef>
        </p:style>
      </p:cxnSp>
      <p:grpSp>
        <p:nvGrpSpPr>
          <p:cNvPr id="2" name="Groupe 1">
            <a:extLst>
              <a:ext uri="{FF2B5EF4-FFF2-40B4-BE49-F238E27FC236}">
                <a16:creationId xmlns:a16="http://schemas.microsoft.com/office/drawing/2014/main" id="{B1A416AF-D422-4DC7-99E6-87EC5C5B18CB}"/>
              </a:ext>
            </a:extLst>
          </p:cNvPr>
          <p:cNvGrpSpPr/>
          <p:nvPr/>
        </p:nvGrpSpPr>
        <p:grpSpPr>
          <a:xfrm>
            <a:off x="9393576" y="1798125"/>
            <a:ext cx="1624951" cy="3043774"/>
            <a:chOff x="9393576" y="1798125"/>
            <a:chExt cx="1624951" cy="3043774"/>
          </a:xfrm>
        </p:grpSpPr>
        <p:sp>
          <p:nvSpPr>
            <p:cNvPr id="99" name="Ellipse 98">
              <a:extLst>
                <a:ext uri="{FF2B5EF4-FFF2-40B4-BE49-F238E27FC236}">
                  <a16:creationId xmlns:a16="http://schemas.microsoft.com/office/drawing/2014/main" id="{398DCCE9-720F-44E7-9F0E-61B0CA92D111}"/>
                </a:ext>
              </a:extLst>
            </p:cNvPr>
            <p:cNvSpPr/>
            <p:nvPr/>
          </p:nvSpPr>
          <p:spPr>
            <a:xfrm>
              <a:off x="9748160" y="4258665"/>
              <a:ext cx="635303" cy="58323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
          <p:nvSpPr>
            <p:cNvPr id="100" name="Arc 99">
              <a:extLst>
                <a:ext uri="{FF2B5EF4-FFF2-40B4-BE49-F238E27FC236}">
                  <a16:creationId xmlns:a16="http://schemas.microsoft.com/office/drawing/2014/main" id="{EB722D38-BCB6-4A3E-87CB-C6D39328C740}"/>
                </a:ext>
              </a:extLst>
            </p:cNvPr>
            <p:cNvSpPr/>
            <p:nvPr/>
          </p:nvSpPr>
          <p:spPr>
            <a:xfrm rot="20432003">
              <a:off x="10710967" y="1798125"/>
              <a:ext cx="292416" cy="338515"/>
            </a:xfrm>
            <a:prstGeom prst="arc">
              <a:avLst>
                <a:gd name="adj1" fmla="val 9958744"/>
                <a:gd name="adj2" fmla="val 1523427"/>
              </a:avLst>
            </a:prstGeom>
            <a:ln w="762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1" name="Arc 100">
              <a:extLst>
                <a:ext uri="{FF2B5EF4-FFF2-40B4-BE49-F238E27FC236}">
                  <a16:creationId xmlns:a16="http://schemas.microsoft.com/office/drawing/2014/main" id="{87D22115-8663-4352-9F9A-E39172A3890F}"/>
                </a:ext>
              </a:extLst>
            </p:cNvPr>
            <p:cNvSpPr/>
            <p:nvPr/>
          </p:nvSpPr>
          <p:spPr>
            <a:xfrm rot="5122766">
              <a:off x="10218148" y="4060569"/>
              <a:ext cx="541566" cy="519805"/>
            </a:xfrm>
            <a:prstGeom prst="arc">
              <a:avLst>
                <a:gd name="adj1" fmla="val 16691990"/>
                <a:gd name="adj2" fmla="val 1380256"/>
              </a:avLst>
            </a:prstGeom>
            <a:ln w="762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02" name="Connecteur droit 101">
              <a:extLst>
                <a:ext uri="{FF2B5EF4-FFF2-40B4-BE49-F238E27FC236}">
                  <a16:creationId xmlns:a16="http://schemas.microsoft.com/office/drawing/2014/main" id="{54BBC63F-FC94-4736-8E2F-C164E7AC81AE}"/>
                </a:ext>
              </a:extLst>
            </p:cNvPr>
            <p:cNvCxnSpPr>
              <a:cxnSpLocks/>
            </p:cNvCxnSpPr>
            <p:nvPr/>
          </p:nvCxnSpPr>
          <p:spPr>
            <a:xfrm flipV="1">
              <a:off x="10723111" y="1966102"/>
              <a:ext cx="0" cy="239209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4" name="Connecteur droit 103">
              <a:extLst>
                <a:ext uri="{FF2B5EF4-FFF2-40B4-BE49-F238E27FC236}">
                  <a16:creationId xmlns:a16="http://schemas.microsoft.com/office/drawing/2014/main" id="{E6B16632-AFE1-4C23-8319-7648FD0FF7F3}"/>
                </a:ext>
              </a:extLst>
            </p:cNvPr>
            <p:cNvCxnSpPr>
              <a:cxnSpLocks/>
              <a:stCxn id="105" idx="0"/>
            </p:cNvCxnSpPr>
            <p:nvPr/>
          </p:nvCxnSpPr>
          <p:spPr>
            <a:xfrm flipV="1">
              <a:off x="10997260" y="1966104"/>
              <a:ext cx="21267" cy="200010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5" name="Arc 104">
              <a:extLst>
                <a:ext uri="{FF2B5EF4-FFF2-40B4-BE49-F238E27FC236}">
                  <a16:creationId xmlns:a16="http://schemas.microsoft.com/office/drawing/2014/main" id="{C4DEC773-4F6B-4091-B213-63FF73E756DC}"/>
                </a:ext>
              </a:extLst>
            </p:cNvPr>
            <p:cNvSpPr/>
            <p:nvPr/>
          </p:nvSpPr>
          <p:spPr>
            <a:xfrm rot="5122766">
              <a:off x="10466874" y="3690069"/>
              <a:ext cx="541566" cy="519805"/>
            </a:xfrm>
            <a:prstGeom prst="arc">
              <a:avLst>
                <a:gd name="adj1" fmla="val 16691990"/>
                <a:gd name="adj2" fmla="val 1380256"/>
              </a:avLst>
            </a:prstGeom>
            <a:ln w="762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16" name="Connecteur droit 115">
              <a:extLst>
                <a:ext uri="{FF2B5EF4-FFF2-40B4-BE49-F238E27FC236}">
                  <a16:creationId xmlns:a16="http://schemas.microsoft.com/office/drawing/2014/main" id="{CC281E00-9620-4117-8D2D-ACF3369C55B4}"/>
                </a:ext>
              </a:extLst>
            </p:cNvPr>
            <p:cNvCxnSpPr>
              <a:cxnSpLocks/>
            </p:cNvCxnSpPr>
            <p:nvPr/>
          </p:nvCxnSpPr>
          <p:spPr>
            <a:xfrm>
              <a:off x="9407367" y="4195198"/>
              <a:ext cx="1315745" cy="1243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9" name="Connecteur droit 118">
              <a:extLst>
                <a:ext uri="{FF2B5EF4-FFF2-40B4-BE49-F238E27FC236}">
                  <a16:creationId xmlns:a16="http://schemas.microsoft.com/office/drawing/2014/main" id="{54D21518-B370-4E49-9AB5-E49B316BD421}"/>
                </a:ext>
              </a:extLst>
            </p:cNvPr>
            <p:cNvCxnSpPr>
              <a:cxnSpLocks/>
            </p:cNvCxnSpPr>
            <p:nvPr/>
          </p:nvCxnSpPr>
          <p:spPr>
            <a:xfrm>
              <a:off x="9393576" y="3998060"/>
              <a:ext cx="17420" cy="441969"/>
            </a:xfrm>
            <a:prstGeom prst="line">
              <a:avLst/>
            </a:prstGeom>
            <a:ln w="88900"/>
          </p:spPr>
          <p:style>
            <a:lnRef idx="1">
              <a:schemeClr val="accent1"/>
            </a:lnRef>
            <a:fillRef idx="0">
              <a:schemeClr val="accent1"/>
            </a:fillRef>
            <a:effectRef idx="0">
              <a:schemeClr val="accent1"/>
            </a:effectRef>
            <a:fontRef idx="minor">
              <a:schemeClr val="tx1"/>
            </a:fontRef>
          </p:style>
        </p:cxnSp>
      </p:grpSp>
      <p:sp>
        <p:nvSpPr>
          <p:cNvPr id="122" name="Bulle narrative : rectangle 121">
            <a:extLst>
              <a:ext uri="{FF2B5EF4-FFF2-40B4-BE49-F238E27FC236}">
                <a16:creationId xmlns:a16="http://schemas.microsoft.com/office/drawing/2014/main" id="{572442D4-3390-4FD5-B0EC-2375F8BE3B3F}"/>
              </a:ext>
            </a:extLst>
          </p:cNvPr>
          <p:cNvSpPr/>
          <p:nvPr/>
        </p:nvSpPr>
        <p:spPr>
          <a:xfrm>
            <a:off x="7949298" y="-147393"/>
            <a:ext cx="1870972" cy="804988"/>
          </a:xfrm>
          <a:prstGeom prst="wedgeRectCallout">
            <a:avLst>
              <a:gd name="adj1" fmla="val -125731"/>
              <a:gd name="adj2" fmla="val 3839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Au centre !</a:t>
            </a:r>
          </a:p>
        </p:txBody>
      </p:sp>
      <p:cxnSp>
        <p:nvCxnSpPr>
          <p:cNvPr id="5" name="Connecteur droit 4">
            <a:extLst>
              <a:ext uri="{FF2B5EF4-FFF2-40B4-BE49-F238E27FC236}">
                <a16:creationId xmlns:a16="http://schemas.microsoft.com/office/drawing/2014/main" id="{3D18AD9C-A360-4CD1-B7B6-EF1C6FD1845F}"/>
              </a:ext>
            </a:extLst>
          </p:cNvPr>
          <p:cNvCxnSpPr>
            <a:cxnSpLocks/>
          </p:cNvCxnSpPr>
          <p:nvPr/>
        </p:nvCxnSpPr>
        <p:spPr>
          <a:xfrm flipH="1">
            <a:off x="504806" y="4649847"/>
            <a:ext cx="11024557"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2" name="Groupe 21">
            <a:extLst>
              <a:ext uri="{FF2B5EF4-FFF2-40B4-BE49-F238E27FC236}">
                <a16:creationId xmlns:a16="http://schemas.microsoft.com/office/drawing/2014/main" id="{57021E81-7C20-46BA-ABB3-FDCE34B21C62}"/>
              </a:ext>
            </a:extLst>
          </p:cNvPr>
          <p:cNvGrpSpPr/>
          <p:nvPr/>
        </p:nvGrpSpPr>
        <p:grpSpPr>
          <a:xfrm>
            <a:off x="2059275" y="4565139"/>
            <a:ext cx="9395371" cy="411202"/>
            <a:chOff x="2059276" y="4526700"/>
            <a:chExt cx="9395371" cy="411202"/>
          </a:xfrm>
        </p:grpSpPr>
        <p:cxnSp>
          <p:nvCxnSpPr>
            <p:cNvPr id="24" name="Connecteur droit 23">
              <a:extLst>
                <a:ext uri="{FF2B5EF4-FFF2-40B4-BE49-F238E27FC236}">
                  <a16:creationId xmlns:a16="http://schemas.microsoft.com/office/drawing/2014/main" id="{5EB74E2C-5FBC-4792-B8EC-5F46288C1E36}"/>
                </a:ext>
              </a:extLst>
            </p:cNvPr>
            <p:cNvCxnSpPr>
              <a:cxnSpLocks/>
            </p:cNvCxnSpPr>
            <p:nvPr/>
          </p:nvCxnSpPr>
          <p:spPr>
            <a:xfrm flipH="1">
              <a:off x="3005972" y="4937902"/>
              <a:ext cx="8448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necteur droit 90">
              <a:extLst>
                <a:ext uri="{FF2B5EF4-FFF2-40B4-BE49-F238E27FC236}">
                  <a16:creationId xmlns:a16="http://schemas.microsoft.com/office/drawing/2014/main" id="{B031E599-64E9-448B-B425-2EE0CB164479}"/>
                </a:ext>
              </a:extLst>
            </p:cNvPr>
            <p:cNvCxnSpPr>
              <a:cxnSpLocks/>
            </p:cNvCxnSpPr>
            <p:nvPr/>
          </p:nvCxnSpPr>
          <p:spPr>
            <a:xfrm>
              <a:off x="7671207" y="4559454"/>
              <a:ext cx="1411479" cy="74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7" name="Connecteur droit 96">
              <a:extLst>
                <a:ext uri="{FF2B5EF4-FFF2-40B4-BE49-F238E27FC236}">
                  <a16:creationId xmlns:a16="http://schemas.microsoft.com/office/drawing/2014/main" id="{82577DEA-99E5-457C-97F9-8AF34CCD6EC9}"/>
                </a:ext>
              </a:extLst>
            </p:cNvPr>
            <p:cNvCxnSpPr>
              <a:cxnSpLocks/>
            </p:cNvCxnSpPr>
            <p:nvPr/>
          </p:nvCxnSpPr>
          <p:spPr>
            <a:xfrm flipV="1">
              <a:off x="9049081" y="4552798"/>
              <a:ext cx="771191" cy="24229"/>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sp>
          <p:nvSpPr>
            <p:cNvPr id="9" name="Ellipse 8">
              <a:extLst>
                <a:ext uri="{FF2B5EF4-FFF2-40B4-BE49-F238E27FC236}">
                  <a16:creationId xmlns:a16="http://schemas.microsoft.com/office/drawing/2014/main" id="{0BF91EDF-83CB-4C14-989A-510B9BF0FA55}"/>
                </a:ext>
              </a:extLst>
            </p:cNvPr>
            <p:cNvSpPr/>
            <p:nvPr/>
          </p:nvSpPr>
          <p:spPr>
            <a:xfrm>
              <a:off x="2059276" y="4537989"/>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a:extLst>
                <a:ext uri="{FF2B5EF4-FFF2-40B4-BE49-F238E27FC236}">
                  <a16:creationId xmlns:a16="http://schemas.microsoft.com/office/drawing/2014/main" id="{222F026E-BB3C-43A6-8D3E-5FD324BC34E6}"/>
                </a:ext>
              </a:extLst>
            </p:cNvPr>
            <p:cNvSpPr/>
            <p:nvPr/>
          </p:nvSpPr>
          <p:spPr>
            <a:xfrm>
              <a:off x="6340004" y="4526700"/>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a:extLst>
                <a:ext uri="{FF2B5EF4-FFF2-40B4-BE49-F238E27FC236}">
                  <a16:creationId xmlns:a16="http://schemas.microsoft.com/office/drawing/2014/main" id="{60D60CA3-803D-4342-909C-79B7A1B7F2CC}"/>
                </a:ext>
              </a:extLst>
            </p:cNvPr>
            <p:cNvSpPr/>
            <p:nvPr/>
          </p:nvSpPr>
          <p:spPr>
            <a:xfrm>
              <a:off x="10664702" y="4580626"/>
              <a:ext cx="221834" cy="1189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66" name="Ellipse 65">
            <a:extLst>
              <a:ext uri="{FF2B5EF4-FFF2-40B4-BE49-F238E27FC236}">
                <a16:creationId xmlns:a16="http://schemas.microsoft.com/office/drawing/2014/main" id="{66B51E7E-0EBD-455D-9B75-74D21DFE1EC5}"/>
              </a:ext>
            </a:extLst>
          </p:cNvPr>
          <p:cNvSpPr/>
          <p:nvPr/>
        </p:nvSpPr>
        <p:spPr>
          <a:xfrm>
            <a:off x="5552158" y="5254258"/>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a:extLst>
              <a:ext uri="{FF2B5EF4-FFF2-40B4-BE49-F238E27FC236}">
                <a16:creationId xmlns:a16="http://schemas.microsoft.com/office/drawing/2014/main" id="{7ABB042B-35A9-44EB-BBA3-CA777897DAA1}"/>
              </a:ext>
            </a:extLst>
          </p:cNvPr>
          <p:cNvCxnSpPr/>
          <p:nvPr/>
        </p:nvCxnSpPr>
        <p:spPr>
          <a:xfrm flipV="1">
            <a:off x="5304140" y="3718939"/>
            <a:ext cx="2133454" cy="1976197"/>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72" name="Groupe 71">
            <a:extLst>
              <a:ext uri="{FF2B5EF4-FFF2-40B4-BE49-F238E27FC236}">
                <a16:creationId xmlns:a16="http://schemas.microsoft.com/office/drawing/2014/main" id="{06ADAC30-F5DB-463B-9C42-3A64A13EC9E8}"/>
              </a:ext>
            </a:extLst>
          </p:cNvPr>
          <p:cNvGrpSpPr/>
          <p:nvPr/>
        </p:nvGrpSpPr>
        <p:grpSpPr>
          <a:xfrm>
            <a:off x="360457" y="4472056"/>
            <a:ext cx="365919" cy="410398"/>
            <a:chOff x="333906" y="4029631"/>
            <a:chExt cx="365919" cy="410398"/>
          </a:xfrm>
        </p:grpSpPr>
        <p:cxnSp>
          <p:nvCxnSpPr>
            <p:cNvPr id="73" name="Connecteur droit 72">
              <a:extLst>
                <a:ext uri="{FF2B5EF4-FFF2-40B4-BE49-F238E27FC236}">
                  <a16:creationId xmlns:a16="http://schemas.microsoft.com/office/drawing/2014/main" id="{9583D18D-7B02-4200-B8EF-628CBD040741}"/>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necteur droit 73">
              <a:extLst>
                <a:ext uri="{FF2B5EF4-FFF2-40B4-BE49-F238E27FC236}">
                  <a16:creationId xmlns:a16="http://schemas.microsoft.com/office/drawing/2014/main" id="{24B19757-AD61-40A2-A070-8D24B5BBDF7B}"/>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75" name="Ellipse 74">
              <a:extLst>
                <a:ext uri="{FF2B5EF4-FFF2-40B4-BE49-F238E27FC236}">
                  <a16:creationId xmlns:a16="http://schemas.microsoft.com/office/drawing/2014/main" id="{FD2002CC-BDE2-49DD-9CAC-7296DEB48C1D}"/>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77" name="Triangle isocèle 76">
            <a:extLst>
              <a:ext uri="{FF2B5EF4-FFF2-40B4-BE49-F238E27FC236}">
                <a16:creationId xmlns:a16="http://schemas.microsoft.com/office/drawing/2014/main" id="{AA4FE91B-EE32-42BD-A543-FE3F2E72F4A9}"/>
              </a:ext>
            </a:extLst>
          </p:cNvPr>
          <p:cNvSpPr/>
          <p:nvPr/>
        </p:nvSpPr>
        <p:spPr>
          <a:xfrm rot="16200000">
            <a:off x="8452455" y="4039697"/>
            <a:ext cx="327143" cy="326884"/>
          </a:xfrm>
          <a:prstGeom prst="triangle">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cxnSp>
        <p:nvCxnSpPr>
          <p:cNvPr id="79" name="Connecteur droit 78">
            <a:extLst>
              <a:ext uri="{FF2B5EF4-FFF2-40B4-BE49-F238E27FC236}">
                <a16:creationId xmlns:a16="http://schemas.microsoft.com/office/drawing/2014/main" id="{3686EE98-3F3E-4631-91F6-9213FF4577F6}"/>
              </a:ext>
            </a:extLst>
          </p:cNvPr>
          <p:cNvCxnSpPr>
            <a:cxnSpLocks/>
            <a:endCxn id="77" idx="3"/>
          </p:cNvCxnSpPr>
          <p:nvPr/>
        </p:nvCxnSpPr>
        <p:spPr>
          <a:xfrm flipH="1" flipV="1">
            <a:off x="8779469" y="4203139"/>
            <a:ext cx="614286" cy="6144"/>
          </a:xfrm>
          <a:prstGeom prst="line">
            <a:avLst/>
          </a:prstGeom>
          <a:ln w="76200">
            <a:solidFill>
              <a:srgbClr val="92D050"/>
            </a:solidFill>
            <a:prstDash val="sysDot"/>
          </a:ln>
        </p:spPr>
        <p:style>
          <a:lnRef idx="1">
            <a:schemeClr val="accent1"/>
          </a:lnRef>
          <a:fillRef idx="0">
            <a:schemeClr val="accent1"/>
          </a:fillRef>
          <a:effectRef idx="0">
            <a:schemeClr val="accent1"/>
          </a:effectRef>
          <a:fontRef idx="minor">
            <a:schemeClr val="tx1"/>
          </a:fontRef>
        </p:style>
      </p:cxnSp>
      <p:sp>
        <p:nvSpPr>
          <p:cNvPr id="82" name="Triangle isocèle 81">
            <a:extLst>
              <a:ext uri="{FF2B5EF4-FFF2-40B4-BE49-F238E27FC236}">
                <a16:creationId xmlns:a16="http://schemas.microsoft.com/office/drawing/2014/main" id="{B0769748-8BD8-4229-A196-F9D31CBC9EC8}"/>
              </a:ext>
            </a:extLst>
          </p:cNvPr>
          <p:cNvSpPr/>
          <p:nvPr/>
        </p:nvSpPr>
        <p:spPr>
          <a:xfrm rot="17264302">
            <a:off x="3775848" y="877590"/>
            <a:ext cx="327143" cy="326884"/>
          </a:xfrm>
          <a:prstGeom prst="triangle">
            <a:avLst/>
          </a:prstGeom>
          <a:solidFill>
            <a:srgbClr val="FFC000"/>
          </a:solidFill>
          <a:ln>
            <a:solidFill>
              <a:srgbClr val="92D05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dirty="0"/>
          </a:p>
        </p:txBody>
      </p:sp>
      <p:sp>
        <p:nvSpPr>
          <p:cNvPr id="34" name="Rectangle 33">
            <a:extLst>
              <a:ext uri="{FF2B5EF4-FFF2-40B4-BE49-F238E27FC236}">
                <a16:creationId xmlns:a16="http://schemas.microsoft.com/office/drawing/2014/main" id="{C50D6089-3B1F-439D-841B-D372D835FD21}"/>
              </a:ext>
            </a:extLst>
          </p:cNvPr>
          <p:cNvSpPr/>
          <p:nvPr/>
        </p:nvSpPr>
        <p:spPr>
          <a:xfrm>
            <a:off x="7801544" y="6043137"/>
            <a:ext cx="4070345" cy="369332"/>
          </a:xfrm>
          <a:prstGeom prst="rect">
            <a:avLst/>
          </a:prstGeom>
        </p:spPr>
        <p:txBody>
          <a:bodyPr wrap="none">
            <a:spAutoFit/>
          </a:bodyPr>
          <a:lstStyle/>
          <a:p>
            <a:r>
              <a:rPr lang="fr-FR" cap="all" dirty="0">
                <a:solidFill>
                  <a:schemeClr val="accent1">
                    <a:lumMod val="60000"/>
                    <a:lumOff val="40000"/>
                  </a:schemeClr>
                </a:solidFill>
                <a:latin typeface="Arial Black" panose="020B0A04020102020204" pitchFamily="34" charset="0"/>
              </a:rPr>
              <a:t>… </a:t>
            </a:r>
            <a:r>
              <a:rPr lang="fr-FR" cap="all" dirty="0">
                <a:solidFill>
                  <a:schemeClr val="accent1">
                    <a:lumMod val="60000"/>
                    <a:lumOff val="40000"/>
                  </a:schemeClr>
                </a:solidFill>
                <a:latin typeface="Arial Black" panose="020B0A04020102020204" pitchFamily="34" charset="0"/>
                <a:hlinkClick r:id="" action="ppaction://noaction"/>
              </a:rPr>
              <a:t>Renversement enchaine</a:t>
            </a:r>
            <a:endParaRPr lang="fr-FR" cap="all" dirty="0">
              <a:solidFill>
                <a:schemeClr val="accent1">
                  <a:lumMod val="60000"/>
                  <a:lumOff val="40000"/>
                </a:schemeClr>
              </a:solidFill>
              <a:latin typeface="Arial Black" panose="020B0A04020102020204" pitchFamily="34" charset="0"/>
            </a:endParaRPr>
          </a:p>
        </p:txBody>
      </p:sp>
      <p:sp>
        <p:nvSpPr>
          <p:cNvPr id="4" name="Titre 3">
            <a:extLst>
              <a:ext uri="{FF2B5EF4-FFF2-40B4-BE49-F238E27FC236}">
                <a16:creationId xmlns:a16="http://schemas.microsoft.com/office/drawing/2014/main" id="{0A73B069-34E8-468D-9EBA-5993AA72097E}"/>
              </a:ext>
            </a:extLst>
          </p:cNvPr>
          <p:cNvSpPr>
            <a:spLocks noGrp="1"/>
          </p:cNvSpPr>
          <p:nvPr>
            <p:ph type="title" idx="4294967295"/>
          </p:nvPr>
        </p:nvSpPr>
        <p:spPr>
          <a:xfrm>
            <a:off x="107091" y="115686"/>
            <a:ext cx="10515600" cy="450322"/>
          </a:xfrm>
        </p:spPr>
        <p:txBody>
          <a:bodyPr>
            <a:normAutofit/>
          </a:bodyPr>
          <a:lstStyle/>
          <a:p>
            <a:r>
              <a:rPr lang="fr-FR" sz="2000" dirty="0" err="1">
                <a:latin typeface="Arial" panose="020B0604020202020204" pitchFamily="34" charset="0"/>
                <a:cs typeface="Arial" panose="020B0604020202020204" pitchFamily="34" charset="0"/>
              </a:rPr>
              <a:t>Fig</a:t>
            </a:r>
            <a:r>
              <a:rPr lang="fr-FR" sz="2000" dirty="0">
                <a:latin typeface="Arial" panose="020B0604020202020204" pitchFamily="34" charset="0"/>
                <a:cs typeface="Arial" panose="020B0604020202020204" pitchFamily="34" charset="0"/>
              </a:rPr>
              <a:t> 2 ET 3: </a:t>
            </a:r>
            <a:r>
              <a:rPr lang="fr-FR" sz="2000" cap="all" dirty="0">
                <a:latin typeface="Arial" panose="020B0604020202020204" pitchFamily="34" charset="0"/>
                <a:cs typeface="Arial" panose="020B0604020202020204" pitchFamily="34" charset="0"/>
              </a:rPr>
              <a:t>Descente à 45° ET RENVERSEMENT</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626691"/>
      </p:ext>
    </p:extLst>
  </p:cSld>
  <p:clrMapOvr>
    <a:masterClrMapping/>
  </p:clrMapOvr>
  <mc:AlternateContent xmlns:mc="http://schemas.openxmlformats.org/markup-compatibility/2006" xmlns:p14="http://schemas.microsoft.com/office/powerpoint/2010/main">
    <mc:Choice Requires="p14">
      <p:transition spd="slow" p14:dur="2000" advTm="10800"/>
    </mc:Choice>
    <mc:Fallback xmlns="">
      <p:transition spd="slow" advTm="108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e 70">
            <a:extLst>
              <a:ext uri="{FF2B5EF4-FFF2-40B4-BE49-F238E27FC236}">
                <a16:creationId xmlns:a16="http://schemas.microsoft.com/office/drawing/2014/main" id="{4D6141A3-BEC9-4607-B22C-4CCAC02DE44E}"/>
              </a:ext>
            </a:extLst>
          </p:cNvPr>
          <p:cNvGrpSpPr/>
          <p:nvPr/>
        </p:nvGrpSpPr>
        <p:grpSpPr>
          <a:xfrm>
            <a:off x="1381124" y="438150"/>
            <a:ext cx="10029826" cy="6057899"/>
            <a:chOff x="1381124" y="438150"/>
            <a:chExt cx="10029826" cy="6057899"/>
          </a:xfrm>
        </p:grpSpPr>
        <p:sp>
          <p:nvSpPr>
            <p:cNvPr id="3" name="Cube 2">
              <a:extLst>
                <a:ext uri="{FF2B5EF4-FFF2-40B4-BE49-F238E27FC236}">
                  <a16:creationId xmlns:a16="http://schemas.microsoft.com/office/drawing/2014/main" id="{B68E8BAA-AE32-4FC4-A1B4-3B7DF9CF4838}"/>
                </a:ext>
              </a:extLst>
            </p:cNvPr>
            <p:cNvSpPr/>
            <p:nvPr/>
          </p:nvSpPr>
          <p:spPr>
            <a:xfrm>
              <a:off x="1381124" y="438150"/>
              <a:ext cx="10029825" cy="6057899"/>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23">
              <a:extLst>
                <a:ext uri="{FF2B5EF4-FFF2-40B4-BE49-F238E27FC236}">
                  <a16:creationId xmlns:a16="http://schemas.microsoft.com/office/drawing/2014/main" id="{5EB74E2C-5FBC-4792-B8EC-5F46288C1E36}"/>
                </a:ext>
              </a:extLst>
            </p:cNvPr>
            <p:cNvCxnSpPr>
              <a:cxnSpLocks/>
            </p:cNvCxnSpPr>
            <p:nvPr/>
          </p:nvCxnSpPr>
          <p:spPr>
            <a:xfrm flipH="1">
              <a:off x="2962275" y="4924425"/>
              <a:ext cx="8448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E1FD59C6-F2BB-4078-96CC-6FDD136AB3C7}"/>
                </a:ext>
              </a:extLst>
            </p:cNvPr>
            <p:cNvCxnSpPr/>
            <p:nvPr/>
          </p:nvCxnSpPr>
          <p:spPr>
            <a:xfrm>
              <a:off x="2886075" y="438150"/>
              <a:ext cx="76200" cy="4486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B19FEFF-21B1-4A42-A7E1-CD2EC80E6A5F}"/>
                </a:ext>
              </a:extLst>
            </p:cNvPr>
            <p:cNvCxnSpPr/>
            <p:nvPr/>
          </p:nvCxnSpPr>
          <p:spPr>
            <a:xfrm flipH="1">
              <a:off x="1381124" y="4924424"/>
              <a:ext cx="1571626"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A3DD29DD-D521-4E4B-A32A-93BDE3B6B31D}"/>
                </a:ext>
              </a:extLst>
            </p:cNvPr>
            <p:cNvCxnSpPr>
              <a:cxnSpLocks/>
              <a:stCxn id="3" idx="0"/>
              <a:endCxn id="3" idx="1"/>
            </p:cNvCxnSpPr>
            <p:nvPr/>
          </p:nvCxnSpPr>
          <p:spPr>
            <a:xfrm flipH="1">
              <a:off x="5638799" y="438150"/>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A505BAF-8C22-4BA2-AB7E-574299AB9E92}"/>
                </a:ext>
              </a:extLst>
            </p:cNvPr>
            <p:cNvCxnSpPr>
              <a:stCxn id="3" idx="1"/>
              <a:endCxn id="3" idx="3"/>
            </p:cNvCxnSpPr>
            <p:nvPr/>
          </p:nvCxnSpPr>
          <p:spPr>
            <a:xfrm>
              <a:off x="5638799" y="1952625"/>
              <a:ext cx="0" cy="4543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D3F7B8CE-D9DD-4940-8DF1-7D2490D56E21}"/>
                </a:ext>
              </a:extLst>
            </p:cNvPr>
            <p:cNvCxnSpPr>
              <a:cxnSpLocks/>
              <a:stCxn id="3" idx="0"/>
            </p:cNvCxnSpPr>
            <p:nvPr/>
          </p:nvCxnSpPr>
          <p:spPr>
            <a:xfrm>
              <a:off x="7153274" y="438150"/>
              <a:ext cx="0" cy="4486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05C54CA-0C43-4E8E-9D70-684D0C0077A9}"/>
                </a:ext>
              </a:extLst>
            </p:cNvPr>
            <p:cNvCxnSpPr>
              <a:stCxn id="3" idx="3"/>
            </p:cNvCxnSpPr>
            <p:nvPr/>
          </p:nvCxnSpPr>
          <p:spPr>
            <a:xfrm flipV="1">
              <a:off x="5638799" y="4924424"/>
              <a:ext cx="1514475"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ECB1949A-7E17-40C6-96A3-42E4FAD679C1}"/>
                </a:ext>
              </a:extLst>
            </p:cNvPr>
            <p:cNvCxnSpPr>
              <a:cxnSpLocks/>
              <a:stCxn id="3" idx="5"/>
            </p:cNvCxnSpPr>
            <p:nvPr/>
          </p:nvCxnSpPr>
          <p:spPr>
            <a:xfrm>
              <a:off x="11410949" y="2709862"/>
              <a:ext cx="0" cy="23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061E559-CC33-4CD3-9649-CFF774CA1CA4}"/>
                </a:ext>
              </a:extLst>
            </p:cNvPr>
            <p:cNvCxnSpPr>
              <a:stCxn id="3" idx="5"/>
            </p:cNvCxnSpPr>
            <p:nvPr/>
          </p:nvCxnSpPr>
          <p:spPr>
            <a:xfrm flipH="1" flipV="1">
              <a:off x="2886075" y="2686050"/>
              <a:ext cx="8524874"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4AD939B-2019-4B56-B870-F89CD17863E5}"/>
                </a:ext>
              </a:extLst>
            </p:cNvPr>
            <p:cNvCxnSpPr>
              <a:cxnSpLocks/>
              <a:stCxn id="3" idx="5"/>
              <a:endCxn id="3" idx="4"/>
            </p:cNvCxnSpPr>
            <p:nvPr/>
          </p:nvCxnSpPr>
          <p:spPr>
            <a:xfrm flipH="1">
              <a:off x="9896474" y="2709862"/>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5A1B67F-823A-4BB7-9086-08738639E2A2}"/>
                </a:ext>
              </a:extLst>
            </p:cNvPr>
            <p:cNvCxnSpPr>
              <a:stCxn id="3" idx="4"/>
              <a:endCxn id="3" idx="2"/>
            </p:cNvCxnSpPr>
            <p:nvPr/>
          </p:nvCxnSpPr>
          <p:spPr>
            <a:xfrm flipH="1">
              <a:off x="1381124" y="4224337"/>
              <a:ext cx="8515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0B3D8E0-DAD7-4B65-948D-71E2D0DD2101}"/>
                </a:ext>
              </a:extLst>
            </p:cNvPr>
            <p:cNvCxnSpPr>
              <a:endCxn id="3" idx="2"/>
            </p:cNvCxnSpPr>
            <p:nvPr/>
          </p:nvCxnSpPr>
          <p:spPr>
            <a:xfrm flipH="1">
              <a:off x="1381124" y="2709862"/>
              <a:ext cx="1504951"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C74814F-1CBB-4699-B004-3BB21C48C7C7}"/>
                </a:ext>
              </a:extLst>
            </p:cNvPr>
            <p:cNvCxnSpPr>
              <a:cxnSpLocks/>
            </p:cNvCxnSpPr>
            <p:nvPr/>
          </p:nvCxnSpPr>
          <p:spPr>
            <a:xfrm flipH="1">
              <a:off x="5629274" y="2686049"/>
              <a:ext cx="1523999" cy="1538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29932AE2-28B5-4495-BAE3-10928D3D5AFE}"/>
                </a:ext>
              </a:extLst>
            </p:cNvPr>
            <p:cNvCxnSpPr/>
            <p:nvPr/>
          </p:nvCxnSpPr>
          <p:spPr>
            <a:xfrm flipH="1">
              <a:off x="2133599" y="3429000"/>
              <a:ext cx="8558213" cy="3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5DD9C8A8-9250-46FB-84E0-27920F05849D}"/>
                </a:ext>
              </a:extLst>
            </p:cNvPr>
            <p:cNvCxnSpPr/>
            <p:nvPr/>
          </p:nvCxnSpPr>
          <p:spPr>
            <a:xfrm>
              <a:off x="6391273" y="1195387"/>
              <a:ext cx="21432"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73E9BECF-0B38-4719-8193-F6E9FB3A29A9}"/>
                </a:ext>
              </a:extLst>
            </p:cNvPr>
            <p:cNvCxnSpPr>
              <a:cxnSpLocks/>
            </p:cNvCxnSpPr>
            <p:nvPr/>
          </p:nvCxnSpPr>
          <p:spPr>
            <a:xfrm>
              <a:off x="10653711" y="1195387"/>
              <a:ext cx="50009"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8A19AEE-6534-4C04-951A-7C077CD77D2C}"/>
                </a:ext>
              </a:extLst>
            </p:cNvPr>
            <p:cNvCxnSpPr/>
            <p:nvPr/>
          </p:nvCxnSpPr>
          <p:spPr>
            <a:xfrm>
              <a:off x="2133598" y="1195387"/>
              <a:ext cx="11908"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30D96466-2CBE-4E4F-AC62-DC0BDB85D55E}"/>
                </a:ext>
              </a:extLst>
            </p:cNvPr>
            <p:cNvCxnSpPr/>
            <p:nvPr/>
          </p:nvCxnSpPr>
          <p:spPr>
            <a:xfrm>
              <a:off x="2145506" y="1195387"/>
              <a:ext cx="8540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C502E8BB-FC5C-4A1A-B115-1A42AFEEFE72}"/>
                </a:ext>
              </a:extLst>
            </p:cNvPr>
            <p:cNvCxnSpPr/>
            <p:nvPr/>
          </p:nvCxnSpPr>
          <p:spPr>
            <a:xfrm>
              <a:off x="2133598" y="5710236"/>
              <a:ext cx="860822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9" name="Connecteur droit 38">
            <a:extLst>
              <a:ext uri="{FF2B5EF4-FFF2-40B4-BE49-F238E27FC236}">
                <a16:creationId xmlns:a16="http://schemas.microsoft.com/office/drawing/2014/main" id="{576E249D-2C83-4336-AD0D-6E0F05045905}"/>
              </a:ext>
            </a:extLst>
          </p:cNvPr>
          <p:cNvCxnSpPr>
            <a:cxnSpLocks/>
          </p:cNvCxnSpPr>
          <p:nvPr/>
        </p:nvCxnSpPr>
        <p:spPr>
          <a:xfrm flipH="1" flipV="1">
            <a:off x="5344955" y="4230550"/>
            <a:ext cx="3978576" cy="17164"/>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41" name="Arc 40">
            <a:extLst>
              <a:ext uri="{FF2B5EF4-FFF2-40B4-BE49-F238E27FC236}">
                <a16:creationId xmlns:a16="http://schemas.microsoft.com/office/drawing/2014/main" id="{243EE251-674E-40C5-983E-CDA19A4947BA}"/>
              </a:ext>
            </a:extLst>
          </p:cNvPr>
          <p:cNvSpPr/>
          <p:nvPr/>
        </p:nvSpPr>
        <p:spPr>
          <a:xfrm rot="10800000">
            <a:off x="2517590" y="4202730"/>
            <a:ext cx="5792640" cy="366070"/>
          </a:xfrm>
          <a:prstGeom prst="arc">
            <a:avLst>
              <a:gd name="adj1" fmla="val 21589399"/>
              <a:gd name="adj2" fmla="val 7865277"/>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2" name="Connecteur droit 41">
            <a:extLst>
              <a:ext uri="{FF2B5EF4-FFF2-40B4-BE49-F238E27FC236}">
                <a16:creationId xmlns:a16="http://schemas.microsoft.com/office/drawing/2014/main" id="{F0F8BF3E-51CB-4421-BBED-1E60C7278D9C}"/>
              </a:ext>
            </a:extLst>
          </p:cNvPr>
          <p:cNvCxnSpPr>
            <a:cxnSpLocks/>
          </p:cNvCxnSpPr>
          <p:nvPr/>
        </p:nvCxnSpPr>
        <p:spPr>
          <a:xfrm flipH="1">
            <a:off x="4681728" y="5516624"/>
            <a:ext cx="690458" cy="0"/>
          </a:xfrm>
          <a:prstGeom prst="line">
            <a:avLst/>
          </a:prstGeom>
          <a:ln w="76200">
            <a:solidFill>
              <a:srgbClr val="0070C0"/>
            </a:solidFill>
            <a:prstDash val="solid"/>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19EAC919-63C5-473F-9FFF-10EEBFD9192A}"/>
              </a:ext>
            </a:extLst>
          </p:cNvPr>
          <p:cNvSpPr/>
          <p:nvPr/>
        </p:nvSpPr>
        <p:spPr>
          <a:xfrm rot="21065006">
            <a:off x="4141992" y="5461307"/>
            <a:ext cx="3458211" cy="1185818"/>
          </a:xfrm>
          <a:prstGeom prst="rect">
            <a:avLst/>
          </a:prstGeom>
          <a:solidFill>
            <a:schemeClr val="bg1">
              <a:lumMod val="75000"/>
            </a:schemeClr>
          </a:solidFill>
          <a:ln w="28575">
            <a:solidFill>
              <a:srgbClr val="FF0000"/>
            </a:solidFill>
            <a:prstDash val="sysDash"/>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45">
            <a:extLst>
              <a:ext uri="{FF2B5EF4-FFF2-40B4-BE49-F238E27FC236}">
                <a16:creationId xmlns:a16="http://schemas.microsoft.com/office/drawing/2014/main" id="{C01B45BC-B127-4AAE-9CBA-8FA945B4DD1B}"/>
              </a:ext>
            </a:extLst>
          </p:cNvPr>
          <p:cNvCxnSpPr/>
          <p:nvPr/>
        </p:nvCxnSpPr>
        <p:spPr>
          <a:xfrm flipV="1">
            <a:off x="5304140" y="3718939"/>
            <a:ext cx="2133454" cy="1976197"/>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7" name="Connecteur droit 46">
            <a:extLst>
              <a:ext uri="{FF2B5EF4-FFF2-40B4-BE49-F238E27FC236}">
                <a16:creationId xmlns:a16="http://schemas.microsoft.com/office/drawing/2014/main" id="{E96A6906-8A35-427C-8FBC-E7FE118F3BBC}"/>
              </a:ext>
            </a:extLst>
          </p:cNvPr>
          <p:cNvCxnSpPr>
            <a:cxnSpLocks/>
          </p:cNvCxnSpPr>
          <p:nvPr/>
        </p:nvCxnSpPr>
        <p:spPr>
          <a:xfrm flipH="1">
            <a:off x="776378" y="4677255"/>
            <a:ext cx="11024557"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Ellipse 5">
            <a:extLst>
              <a:ext uri="{FF2B5EF4-FFF2-40B4-BE49-F238E27FC236}">
                <a16:creationId xmlns:a16="http://schemas.microsoft.com/office/drawing/2014/main" id="{7CDEAA7A-2F78-4180-ACDB-4ECF1A4AAB31}"/>
              </a:ext>
            </a:extLst>
          </p:cNvPr>
          <p:cNvSpPr/>
          <p:nvPr/>
        </p:nvSpPr>
        <p:spPr>
          <a:xfrm>
            <a:off x="6323162" y="4611312"/>
            <a:ext cx="139545" cy="1174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25B1B48A-5205-4864-BBB9-DBFD851FC168}"/>
              </a:ext>
            </a:extLst>
          </p:cNvPr>
          <p:cNvSpPr/>
          <p:nvPr/>
        </p:nvSpPr>
        <p:spPr>
          <a:xfrm>
            <a:off x="5550692" y="5313252"/>
            <a:ext cx="176212" cy="1604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a:extLst>
              <a:ext uri="{FF2B5EF4-FFF2-40B4-BE49-F238E27FC236}">
                <a16:creationId xmlns:a16="http://schemas.microsoft.com/office/drawing/2014/main" id="{85859746-9156-4668-839D-E07200377E07}"/>
              </a:ext>
            </a:extLst>
          </p:cNvPr>
          <p:cNvSpPr/>
          <p:nvPr/>
        </p:nvSpPr>
        <p:spPr>
          <a:xfrm>
            <a:off x="2029174" y="4626836"/>
            <a:ext cx="176212" cy="1604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Ellipse 50">
            <a:extLst>
              <a:ext uri="{FF2B5EF4-FFF2-40B4-BE49-F238E27FC236}">
                <a16:creationId xmlns:a16="http://schemas.microsoft.com/office/drawing/2014/main" id="{7870BB03-6626-4333-AA8C-92D29E66E734}"/>
              </a:ext>
            </a:extLst>
          </p:cNvPr>
          <p:cNvSpPr/>
          <p:nvPr/>
        </p:nvSpPr>
        <p:spPr>
          <a:xfrm>
            <a:off x="7094004" y="3913897"/>
            <a:ext cx="127380" cy="120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6" name="Groupe 15">
            <a:extLst>
              <a:ext uri="{FF2B5EF4-FFF2-40B4-BE49-F238E27FC236}">
                <a16:creationId xmlns:a16="http://schemas.microsoft.com/office/drawing/2014/main" id="{D662464E-D495-4D89-9D70-490FD1F204B4}"/>
              </a:ext>
            </a:extLst>
          </p:cNvPr>
          <p:cNvGrpSpPr/>
          <p:nvPr/>
        </p:nvGrpSpPr>
        <p:grpSpPr>
          <a:xfrm>
            <a:off x="360457" y="4472056"/>
            <a:ext cx="365919" cy="410398"/>
            <a:chOff x="333906" y="4029631"/>
            <a:chExt cx="365919" cy="410398"/>
          </a:xfrm>
        </p:grpSpPr>
        <p:cxnSp>
          <p:nvCxnSpPr>
            <p:cNvPr id="9" name="Connecteur droit 8">
              <a:extLst>
                <a:ext uri="{FF2B5EF4-FFF2-40B4-BE49-F238E27FC236}">
                  <a16:creationId xmlns:a16="http://schemas.microsoft.com/office/drawing/2014/main" id="{6A859F5E-6C53-4CAA-A746-83BC82E45050}"/>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9AD03327-3C6D-4F9D-B61B-15761E9042B7}"/>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15" name="Ellipse 14">
              <a:extLst>
                <a:ext uri="{FF2B5EF4-FFF2-40B4-BE49-F238E27FC236}">
                  <a16:creationId xmlns:a16="http://schemas.microsoft.com/office/drawing/2014/main" id="{1657DED5-6B3E-4DFD-BB68-18947448751B}"/>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5" name="Groupe 54">
            <a:extLst>
              <a:ext uri="{FF2B5EF4-FFF2-40B4-BE49-F238E27FC236}">
                <a16:creationId xmlns:a16="http://schemas.microsoft.com/office/drawing/2014/main" id="{04670985-E5A3-435F-AE60-8D6F59B4C83F}"/>
              </a:ext>
            </a:extLst>
          </p:cNvPr>
          <p:cNvGrpSpPr/>
          <p:nvPr/>
        </p:nvGrpSpPr>
        <p:grpSpPr>
          <a:xfrm rot="10800000">
            <a:off x="11847786" y="4506740"/>
            <a:ext cx="365919" cy="410398"/>
            <a:chOff x="333906" y="4029631"/>
            <a:chExt cx="365919" cy="410398"/>
          </a:xfrm>
        </p:grpSpPr>
        <p:cxnSp>
          <p:nvCxnSpPr>
            <p:cNvPr id="56" name="Connecteur droit 55">
              <a:extLst>
                <a:ext uri="{FF2B5EF4-FFF2-40B4-BE49-F238E27FC236}">
                  <a16:creationId xmlns:a16="http://schemas.microsoft.com/office/drawing/2014/main" id="{6EADC340-8CE1-4318-B492-69379B925940}"/>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9EC4BCB4-7466-4624-88BD-017B07805A79}"/>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60" name="Ellipse 59">
              <a:extLst>
                <a:ext uri="{FF2B5EF4-FFF2-40B4-BE49-F238E27FC236}">
                  <a16:creationId xmlns:a16="http://schemas.microsoft.com/office/drawing/2014/main" id="{59EC004B-6E87-4BAB-B76F-F60825F135AC}"/>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64" name="Connecteur droit 63">
            <a:extLst>
              <a:ext uri="{FF2B5EF4-FFF2-40B4-BE49-F238E27FC236}">
                <a16:creationId xmlns:a16="http://schemas.microsoft.com/office/drawing/2014/main" id="{2AF8D6C5-3264-40C5-B83A-55C23A190977}"/>
              </a:ext>
            </a:extLst>
          </p:cNvPr>
          <p:cNvCxnSpPr>
            <a:cxnSpLocks/>
          </p:cNvCxnSpPr>
          <p:nvPr/>
        </p:nvCxnSpPr>
        <p:spPr>
          <a:xfrm>
            <a:off x="6322105" y="5252608"/>
            <a:ext cx="1315745" cy="1243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6" name="Arc 65">
            <a:extLst>
              <a:ext uri="{FF2B5EF4-FFF2-40B4-BE49-F238E27FC236}">
                <a16:creationId xmlns:a16="http://schemas.microsoft.com/office/drawing/2014/main" id="{99EE4AA9-17E4-4C4F-9A55-7693E946391C}"/>
              </a:ext>
            </a:extLst>
          </p:cNvPr>
          <p:cNvSpPr/>
          <p:nvPr/>
        </p:nvSpPr>
        <p:spPr>
          <a:xfrm>
            <a:off x="5940088" y="3952587"/>
            <a:ext cx="3002427" cy="1292471"/>
          </a:xfrm>
          <a:prstGeom prst="arc">
            <a:avLst>
              <a:gd name="adj1" fmla="val 17477567"/>
              <a:gd name="adj2" fmla="val 5665206"/>
            </a:avLst>
          </a:prstGeom>
          <a:ln w="762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68" name="Connecteur droit 67">
            <a:extLst>
              <a:ext uri="{FF2B5EF4-FFF2-40B4-BE49-F238E27FC236}">
                <a16:creationId xmlns:a16="http://schemas.microsoft.com/office/drawing/2014/main" id="{32568EDB-5308-44A6-A5A6-17C518E4B59E}"/>
              </a:ext>
            </a:extLst>
          </p:cNvPr>
          <p:cNvCxnSpPr>
            <a:cxnSpLocks/>
            <a:stCxn id="69" idx="2"/>
            <a:endCxn id="66" idx="0"/>
          </p:cNvCxnSpPr>
          <p:nvPr/>
        </p:nvCxnSpPr>
        <p:spPr>
          <a:xfrm>
            <a:off x="4892343" y="3949681"/>
            <a:ext cx="2797350" cy="1181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9" name="Arc 68">
            <a:extLst>
              <a:ext uri="{FF2B5EF4-FFF2-40B4-BE49-F238E27FC236}">
                <a16:creationId xmlns:a16="http://schemas.microsoft.com/office/drawing/2014/main" id="{9C6654E9-DE34-4C57-94C4-74F803B0CAE4}"/>
              </a:ext>
            </a:extLst>
          </p:cNvPr>
          <p:cNvSpPr/>
          <p:nvPr/>
        </p:nvSpPr>
        <p:spPr>
          <a:xfrm rot="10800000">
            <a:off x="2979662" y="3949412"/>
            <a:ext cx="3727795" cy="1571626"/>
          </a:xfrm>
          <a:prstGeom prst="arc">
            <a:avLst>
              <a:gd name="adj1" fmla="val 16796831"/>
              <a:gd name="adj2" fmla="val 5613216"/>
            </a:avLst>
          </a:prstGeom>
          <a:ln w="762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86" name="Connecteur droit 85">
            <a:extLst>
              <a:ext uri="{FF2B5EF4-FFF2-40B4-BE49-F238E27FC236}">
                <a16:creationId xmlns:a16="http://schemas.microsoft.com/office/drawing/2014/main" id="{576AADDF-37D7-4EBB-BF5C-D19378EBEDB3}"/>
              </a:ext>
            </a:extLst>
          </p:cNvPr>
          <p:cNvCxnSpPr>
            <a:cxnSpLocks/>
          </p:cNvCxnSpPr>
          <p:nvPr/>
        </p:nvCxnSpPr>
        <p:spPr>
          <a:xfrm>
            <a:off x="5373000" y="5288464"/>
            <a:ext cx="17420" cy="441969"/>
          </a:xfrm>
          <a:prstGeom prst="line">
            <a:avLst/>
          </a:prstGeom>
          <a:ln w="88900"/>
        </p:spPr>
        <p:style>
          <a:lnRef idx="1">
            <a:schemeClr val="accent1"/>
          </a:lnRef>
          <a:fillRef idx="0">
            <a:schemeClr val="accent1"/>
          </a:fillRef>
          <a:effectRef idx="0">
            <a:schemeClr val="accent1"/>
          </a:effectRef>
          <a:fontRef idx="minor">
            <a:schemeClr val="tx1"/>
          </a:fontRef>
        </p:style>
      </p:cxnSp>
      <p:sp>
        <p:nvSpPr>
          <p:cNvPr id="87" name="Triangle isocèle 86">
            <a:extLst>
              <a:ext uri="{FF2B5EF4-FFF2-40B4-BE49-F238E27FC236}">
                <a16:creationId xmlns:a16="http://schemas.microsoft.com/office/drawing/2014/main" id="{965849F7-E7A8-421B-81AB-1C649476A38C}"/>
              </a:ext>
            </a:extLst>
          </p:cNvPr>
          <p:cNvSpPr/>
          <p:nvPr/>
        </p:nvSpPr>
        <p:spPr>
          <a:xfrm rot="16200000">
            <a:off x="9462679" y="4068303"/>
            <a:ext cx="327143" cy="326884"/>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cxnSp>
        <p:nvCxnSpPr>
          <p:cNvPr id="88" name="Connecteur droit 87">
            <a:extLst>
              <a:ext uri="{FF2B5EF4-FFF2-40B4-BE49-F238E27FC236}">
                <a16:creationId xmlns:a16="http://schemas.microsoft.com/office/drawing/2014/main" id="{A96F0B17-B841-4D32-B97B-004C58A42F2C}"/>
              </a:ext>
            </a:extLst>
          </p:cNvPr>
          <p:cNvCxnSpPr>
            <a:cxnSpLocks/>
          </p:cNvCxnSpPr>
          <p:nvPr/>
        </p:nvCxnSpPr>
        <p:spPr>
          <a:xfrm flipH="1">
            <a:off x="5438543" y="5473655"/>
            <a:ext cx="1655461" cy="59284"/>
          </a:xfrm>
          <a:prstGeom prst="line">
            <a:avLst/>
          </a:prstGeom>
          <a:ln w="76200">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62" name="Ellipse 61">
            <a:extLst>
              <a:ext uri="{FF2B5EF4-FFF2-40B4-BE49-F238E27FC236}">
                <a16:creationId xmlns:a16="http://schemas.microsoft.com/office/drawing/2014/main" id="{EA6204A0-CD6B-4A70-8B3A-82A16925D6C7}"/>
              </a:ext>
            </a:extLst>
          </p:cNvPr>
          <p:cNvSpPr/>
          <p:nvPr/>
        </p:nvSpPr>
        <p:spPr>
          <a:xfrm>
            <a:off x="5726488" y="4974155"/>
            <a:ext cx="635303" cy="58323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
        <p:nvSpPr>
          <p:cNvPr id="90" name="Triangle isocèle 89">
            <a:extLst>
              <a:ext uri="{FF2B5EF4-FFF2-40B4-BE49-F238E27FC236}">
                <a16:creationId xmlns:a16="http://schemas.microsoft.com/office/drawing/2014/main" id="{8D853EDA-3256-4950-8EA9-E2A4E8B3A490}"/>
              </a:ext>
            </a:extLst>
          </p:cNvPr>
          <p:cNvSpPr/>
          <p:nvPr/>
        </p:nvSpPr>
        <p:spPr>
          <a:xfrm rot="5400000">
            <a:off x="7098025" y="5280275"/>
            <a:ext cx="327143" cy="326884"/>
          </a:xfrm>
          <a:prstGeom prst="triangle">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D8149B5D-9CDA-4241-ACA9-42F44E0D84C1}"/>
              </a:ext>
            </a:extLst>
          </p:cNvPr>
          <p:cNvSpPr>
            <a:spLocks noGrp="1"/>
          </p:cNvSpPr>
          <p:nvPr>
            <p:ph type="title" idx="4294967295"/>
          </p:nvPr>
        </p:nvSpPr>
        <p:spPr>
          <a:xfrm>
            <a:off x="31541" y="42684"/>
            <a:ext cx="11214514" cy="365084"/>
          </a:xfrm>
        </p:spPr>
        <p:txBody>
          <a:bodyPr>
            <a:normAutofit fontScale="90000"/>
          </a:bodyPr>
          <a:lstStyle/>
          <a:p>
            <a:r>
              <a:rPr lang="fr-FR" sz="2000" dirty="0" err="1">
                <a:latin typeface="Arial" panose="020B0604020202020204" pitchFamily="34" charset="0"/>
                <a:cs typeface="Arial" panose="020B0604020202020204" pitchFamily="34" charset="0"/>
              </a:rPr>
              <a:t>Fig</a:t>
            </a:r>
            <a:r>
              <a:rPr lang="fr-FR" sz="2000" dirty="0">
                <a:latin typeface="Arial" panose="020B0604020202020204" pitchFamily="34" charset="0"/>
                <a:cs typeface="Arial" panose="020B0604020202020204" pitchFamily="34" charset="0"/>
              </a:rPr>
              <a:t> 4 : </a:t>
            </a:r>
            <a:r>
              <a:rPr lang="fr-FR" sz="2000" cap="all" dirty="0">
                <a:latin typeface="Arial" panose="020B0604020202020204" pitchFamily="34" charset="0"/>
                <a:cs typeface="Arial" panose="020B0604020202020204" pitchFamily="34" charset="0"/>
              </a:rPr>
              <a:t>Hippodrome</a:t>
            </a:r>
            <a:endParaRPr lang="fr-FR" dirty="0"/>
          </a:p>
        </p:txBody>
      </p:sp>
      <p:sp>
        <p:nvSpPr>
          <p:cNvPr id="54" name="Arc 53">
            <a:extLst>
              <a:ext uri="{FF2B5EF4-FFF2-40B4-BE49-F238E27FC236}">
                <a16:creationId xmlns:a16="http://schemas.microsoft.com/office/drawing/2014/main" id="{8BBF05F1-3190-4058-BB02-153A7654A49F}"/>
              </a:ext>
            </a:extLst>
          </p:cNvPr>
          <p:cNvSpPr/>
          <p:nvPr/>
        </p:nvSpPr>
        <p:spPr>
          <a:xfrm rot="10800000">
            <a:off x="1562542" y="5022559"/>
            <a:ext cx="5792640" cy="366070"/>
          </a:xfrm>
          <a:prstGeom prst="arc">
            <a:avLst>
              <a:gd name="adj1" fmla="val 11391842"/>
              <a:gd name="adj2" fmla="val 70514"/>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0" name="Connecteur droit 69">
            <a:extLst>
              <a:ext uri="{FF2B5EF4-FFF2-40B4-BE49-F238E27FC236}">
                <a16:creationId xmlns:a16="http://schemas.microsoft.com/office/drawing/2014/main" id="{A08A80A6-E0D2-4217-A44A-E3C575558683}"/>
              </a:ext>
            </a:extLst>
          </p:cNvPr>
          <p:cNvCxnSpPr>
            <a:cxnSpLocks/>
          </p:cNvCxnSpPr>
          <p:nvPr/>
        </p:nvCxnSpPr>
        <p:spPr>
          <a:xfrm flipV="1">
            <a:off x="1770360" y="4415894"/>
            <a:ext cx="622694" cy="636525"/>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332540"/>
      </p:ext>
    </p:extLst>
  </p:cSld>
  <p:clrMapOvr>
    <a:masterClrMapping/>
  </p:clrMapOvr>
  <mc:AlternateContent xmlns:mc="http://schemas.openxmlformats.org/markup-compatibility/2006" xmlns:p14="http://schemas.microsoft.com/office/powerpoint/2010/main">
    <mc:Choice Requires="p14">
      <p:transition spd="med" p14:dur="700" advTm="10236">
        <p:fade/>
      </p:transition>
    </mc:Choice>
    <mc:Fallback xmlns="">
      <p:transition spd="med" advTm="10236">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e 70">
            <a:extLst>
              <a:ext uri="{FF2B5EF4-FFF2-40B4-BE49-F238E27FC236}">
                <a16:creationId xmlns:a16="http://schemas.microsoft.com/office/drawing/2014/main" id="{4D6141A3-BEC9-4607-B22C-4CCAC02DE44E}"/>
              </a:ext>
            </a:extLst>
          </p:cNvPr>
          <p:cNvGrpSpPr/>
          <p:nvPr/>
        </p:nvGrpSpPr>
        <p:grpSpPr>
          <a:xfrm>
            <a:off x="1381124" y="438150"/>
            <a:ext cx="10029826" cy="6057899"/>
            <a:chOff x="1381124" y="438150"/>
            <a:chExt cx="10029826" cy="6057899"/>
          </a:xfrm>
        </p:grpSpPr>
        <p:sp>
          <p:nvSpPr>
            <p:cNvPr id="3" name="Cube 2">
              <a:extLst>
                <a:ext uri="{FF2B5EF4-FFF2-40B4-BE49-F238E27FC236}">
                  <a16:creationId xmlns:a16="http://schemas.microsoft.com/office/drawing/2014/main" id="{B68E8BAA-AE32-4FC4-A1B4-3B7DF9CF4838}"/>
                </a:ext>
              </a:extLst>
            </p:cNvPr>
            <p:cNvSpPr/>
            <p:nvPr/>
          </p:nvSpPr>
          <p:spPr>
            <a:xfrm>
              <a:off x="1381124" y="438150"/>
              <a:ext cx="10029825" cy="6057899"/>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4" name="Connecteur droit 23">
              <a:extLst>
                <a:ext uri="{FF2B5EF4-FFF2-40B4-BE49-F238E27FC236}">
                  <a16:creationId xmlns:a16="http://schemas.microsoft.com/office/drawing/2014/main" id="{5EB74E2C-5FBC-4792-B8EC-5F46288C1E36}"/>
                </a:ext>
              </a:extLst>
            </p:cNvPr>
            <p:cNvCxnSpPr>
              <a:cxnSpLocks/>
            </p:cNvCxnSpPr>
            <p:nvPr/>
          </p:nvCxnSpPr>
          <p:spPr>
            <a:xfrm flipH="1">
              <a:off x="2962275" y="4924425"/>
              <a:ext cx="8448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E1FD59C6-F2BB-4078-96CC-6FDD136AB3C7}"/>
                </a:ext>
              </a:extLst>
            </p:cNvPr>
            <p:cNvCxnSpPr/>
            <p:nvPr/>
          </p:nvCxnSpPr>
          <p:spPr>
            <a:xfrm>
              <a:off x="2886075" y="438150"/>
              <a:ext cx="76200" cy="4486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B19FEFF-21B1-4A42-A7E1-CD2EC80E6A5F}"/>
                </a:ext>
              </a:extLst>
            </p:cNvPr>
            <p:cNvCxnSpPr/>
            <p:nvPr/>
          </p:nvCxnSpPr>
          <p:spPr>
            <a:xfrm flipH="1">
              <a:off x="1381124" y="4924424"/>
              <a:ext cx="1571626"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A3DD29DD-D521-4E4B-A32A-93BDE3B6B31D}"/>
                </a:ext>
              </a:extLst>
            </p:cNvPr>
            <p:cNvCxnSpPr>
              <a:cxnSpLocks/>
              <a:stCxn id="3" idx="0"/>
              <a:endCxn id="3" idx="1"/>
            </p:cNvCxnSpPr>
            <p:nvPr/>
          </p:nvCxnSpPr>
          <p:spPr>
            <a:xfrm flipH="1">
              <a:off x="5638799" y="438150"/>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A505BAF-8C22-4BA2-AB7E-574299AB9E92}"/>
                </a:ext>
              </a:extLst>
            </p:cNvPr>
            <p:cNvCxnSpPr>
              <a:stCxn id="3" idx="1"/>
              <a:endCxn id="3" idx="3"/>
            </p:cNvCxnSpPr>
            <p:nvPr/>
          </p:nvCxnSpPr>
          <p:spPr>
            <a:xfrm>
              <a:off x="5638799" y="1952625"/>
              <a:ext cx="0" cy="4543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D3F7B8CE-D9DD-4940-8DF1-7D2490D56E21}"/>
                </a:ext>
              </a:extLst>
            </p:cNvPr>
            <p:cNvCxnSpPr>
              <a:cxnSpLocks/>
              <a:stCxn id="3" idx="0"/>
            </p:cNvCxnSpPr>
            <p:nvPr/>
          </p:nvCxnSpPr>
          <p:spPr>
            <a:xfrm>
              <a:off x="7153274" y="438150"/>
              <a:ext cx="0" cy="4486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05C54CA-0C43-4E8E-9D70-684D0C0077A9}"/>
                </a:ext>
              </a:extLst>
            </p:cNvPr>
            <p:cNvCxnSpPr>
              <a:stCxn id="3" idx="3"/>
            </p:cNvCxnSpPr>
            <p:nvPr/>
          </p:nvCxnSpPr>
          <p:spPr>
            <a:xfrm flipV="1">
              <a:off x="5638799" y="4924424"/>
              <a:ext cx="1514475"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ECB1949A-7E17-40C6-96A3-42E4FAD679C1}"/>
                </a:ext>
              </a:extLst>
            </p:cNvPr>
            <p:cNvCxnSpPr>
              <a:cxnSpLocks/>
              <a:stCxn id="3" idx="5"/>
            </p:cNvCxnSpPr>
            <p:nvPr/>
          </p:nvCxnSpPr>
          <p:spPr>
            <a:xfrm>
              <a:off x="11410949" y="2709862"/>
              <a:ext cx="0" cy="23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061E559-CC33-4CD3-9649-CFF774CA1CA4}"/>
                </a:ext>
              </a:extLst>
            </p:cNvPr>
            <p:cNvCxnSpPr>
              <a:stCxn id="3" idx="5"/>
            </p:cNvCxnSpPr>
            <p:nvPr/>
          </p:nvCxnSpPr>
          <p:spPr>
            <a:xfrm flipH="1" flipV="1">
              <a:off x="2886075" y="2686050"/>
              <a:ext cx="8524874"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4AD939B-2019-4B56-B870-F89CD17863E5}"/>
                </a:ext>
              </a:extLst>
            </p:cNvPr>
            <p:cNvCxnSpPr>
              <a:cxnSpLocks/>
              <a:stCxn id="3" idx="5"/>
              <a:endCxn id="3" idx="4"/>
            </p:cNvCxnSpPr>
            <p:nvPr/>
          </p:nvCxnSpPr>
          <p:spPr>
            <a:xfrm flipH="1">
              <a:off x="9896474" y="2709862"/>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5A1B67F-823A-4BB7-9086-08738639E2A2}"/>
                </a:ext>
              </a:extLst>
            </p:cNvPr>
            <p:cNvCxnSpPr>
              <a:stCxn id="3" idx="4"/>
              <a:endCxn id="3" idx="2"/>
            </p:cNvCxnSpPr>
            <p:nvPr/>
          </p:nvCxnSpPr>
          <p:spPr>
            <a:xfrm flipH="1">
              <a:off x="1381124" y="4224337"/>
              <a:ext cx="8515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0B3D8E0-DAD7-4B65-948D-71E2D0DD2101}"/>
                </a:ext>
              </a:extLst>
            </p:cNvPr>
            <p:cNvCxnSpPr>
              <a:endCxn id="3" idx="2"/>
            </p:cNvCxnSpPr>
            <p:nvPr/>
          </p:nvCxnSpPr>
          <p:spPr>
            <a:xfrm flipH="1">
              <a:off x="1381124" y="2709862"/>
              <a:ext cx="1504951"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C74814F-1CBB-4699-B004-3BB21C48C7C7}"/>
                </a:ext>
              </a:extLst>
            </p:cNvPr>
            <p:cNvCxnSpPr>
              <a:cxnSpLocks/>
            </p:cNvCxnSpPr>
            <p:nvPr/>
          </p:nvCxnSpPr>
          <p:spPr>
            <a:xfrm flipH="1">
              <a:off x="5629274" y="2686049"/>
              <a:ext cx="1523999" cy="1538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29932AE2-28B5-4495-BAE3-10928D3D5AFE}"/>
                </a:ext>
              </a:extLst>
            </p:cNvPr>
            <p:cNvCxnSpPr/>
            <p:nvPr/>
          </p:nvCxnSpPr>
          <p:spPr>
            <a:xfrm flipH="1">
              <a:off x="2133599" y="3429000"/>
              <a:ext cx="8558213" cy="3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5DD9C8A8-9250-46FB-84E0-27920F05849D}"/>
                </a:ext>
              </a:extLst>
            </p:cNvPr>
            <p:cNvCxnSpPr/>
            <p:nvPr/>
          </p:nvCxnSpPr>
          <p:spPr>
            <a:xfrm>
              <a:off x="6391273" y="1195387"/>
              <a:ext cx="21432"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73E9BECF-0B38-4719-8193-F6E9FB3A29A9}"/>
                </a:ext>
              </a:extLst>
            </p:cNvPr>
            <p:cNvCxnSpPr>
              <a:cxnSpLocks/>
            </p:cNvCxnSpPr>
            <p:nvPr/>
          </p:nvCxnSpPr>
          <p:spPr>
            <a:xfrm>
              <a:off x="10653711" y="1195387"/>
              <a:ext cx="50009"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8A19AEE-6534-4C04-951A-7C077CD77D2C}"/>
                </a:ext>
              </a:extLst>
            </p:cNvPr>
            <p:cNvCxnSpPr/>
            <p:nvPr/>
          </p:nvCxnSpPr>
          <p:spPr>
            <a:xfrm>
              <a:off x="2133598" y="1195387"/>
              <a:ext cx="11908"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30D96466-2CBE-4E4F-AC62-DC0BDB85D55E}"/>
                </a:ext>
              </a:extLst>
            </p:cNvPr>
            <p:cNvCxnSpPr/>
            <p:nvPr/>
          </p:nvCxnSpPr>
          <p:spPr>
            <a:xfrm>
              <a:off x="2145506" y="1195387"/>
              <a:ext cx="8540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C502E8BB-FC5C-4A1A-B115-1A42AFEEFE72}"/>
                </a:ext>
              </a:extLst>
            </p:cNvPr>
            <p:cNvCxnSpPr/>
            <p:nvPr/>
          </p:nvCxnSpPr>
          <p:spPr>
            <a:xfrm>
              <a:off x="2133598" y="5710236"/>
              <a:ext cx="860822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1E031B9B-B52E-4207-88B3-7D6665365672}"/>
              </a:ext>
            </a:extLst>
          </p:cNvPr>
          <p:cNvSpPr/>
          <p:nvPr/>
        </p:nvSpPr>
        <p:spPr>
          <a:xfrm rot="21065006">
            <a:off x="4141992" y="5461307"/>
            <a:ext cx="3458211" cy="1185818"/>
          </a:xfrm>
          <a:prstGeom prst="rect">
            <a:avLst/>
          </a:prstGeom>
          <a:solidFill>
            <a:schemeClr val="bg1">
              <a:lumMod val="75000"/>
            </a:schemeClr>
          </a:solidFill>
          <a:ln w="28575">
            <a:solidFill>
              <a:srgbClr val="FF0000"/>
            </a:solidFill>
            <a:prstDash val="sysDot"/>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a:extLst>
              <a:ext uri="{FF2B5EF4-FFF2-40B4-BE49-F238E27FC236}">
                <a16:creationId xmlns:a16="http://schemas.microsoft.com/office/drawing/2014/main" id="{71DCAFF0-CDEA-409A-A19C-9F56CC2BC6A8}"/>
              </a:ext>
            </a:extLst>
          </p:cNvPr>
          <p:cNvCxnSpPr>
            <a:cxnSpLocks/>
          </p:cNvCxnSpPr>
          <p:nvPr/>
        </p:nvCxnSpPr>
        <p:spPr>
          <a:xfrm flipH="1">
            <a:off x="3005972" y="4937902"/>
            <a:ext cx="8448675"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Ellipse 31">
            <a:extLst>
              <a:ext uri="{FF2B5EF4-FFF2-40B4-BE49-F238E27FC236}">
                <a16:creationId xmlns:a16="http://schemas.microsoft.com/office/drawing/2014/main" id="{FD7A4F77-4AA2-42B1-A2A0-58EB5CF440AA}"/>
              </a:ext>
            </a:extLst>
          </p:cNvPr>
          <p:cNvSpPr/>
          <p:nvPr/>
        </p:nvSpPr>
        <p:spPr>
          <a:xfrm>
            <a:off x="2059276" y="4537989"/>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BF66DCC7-170C-4E38-99F8-EEB055721F2F}"/>
              </a:ext>
            </a:extLst>
          </p:cNvPr>
          <p:cNvSpPr/>
          <p:nvPr/>
        </p:nvSpPr>
        <p:spPr>
          <a:xfrm>
            <a:off x="6340004" y="4526700"/>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899F80B8-4E50-4AF6-9802-C5FB210BA10E}"/>
              </a:ext>
            </a:extLst>
          </p:cNvPr>
          <p:cNvSpPr/>
          <p:nvPr/>
        </p:nvSpPr>
        <p:spPr>
          <a:xfrm>
            <a:off x="10595069" y="4547546"/>
            <a:ext cx="181579" cy="1365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F9E7671A-D1B9-4C1C-AB0C-19F632FB92CE}"/>
              </a:ext>
            </a:extLst>
          </p:cNvPr>
          <p:cNvCxnSpPr/>
          <p:nvPr/>
        </p:nvCxnSpPr>
        <p:spPr>
          <a:xfrm>
            <a:off x="1042895" y="4597308"/>
            <a:ext cx="10696755" cy="1128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Connecteur droit 5">
            <a:extLst>
              <a:ext uri="{FF2B5EF4-FFF2-40B4-BE49-F238E27FC236}">
                <a16:creationId xmlns:a16="http://schemas.microsoft.com/office/drawing/2014/main" id="{819038FE-2328-48C7-85E6-AE5AA55288BE}"/>
              </a:ext>
            </a:extLst>
          </p:cNvPr>
          <p:cNvCxnSpPr>
            <a:cxnSpLocks/>
          </p:cNvCxnSpPr>
          <p:nvPr/>
        </p:nvCxnSpPr>
        <p:spPr>
          <a:xfrm flipV="1">
            <a:off x="5486400" y="3812875"/>
            <a:ext cx="1811547" cy="1690778"/>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Ellipse 6">
            <a:extLst>
              <a:ext uri="{FF2B5EF4-FFF2-40B4-BE49-F238E27FC236}">
                <a16:creationId xmlns:a16="http://schemas.microsoft.com/office/drawing/2014/main" id="{F5DEF824-71FE-40D9-8141-535DC943CF75}"/>
              </a:ext>
            </a:extLst>
          </p:cNvPr>
          <p:cNvSpPr/>
          <p:nvPr/>
        </p:nvSpPr>
        <p:spPr>
          <a:xfrm>
            <a:off x="5486400" y="5313872"/>
            <a:ext cx="314328" cy="133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EB2CC49F-83BE-42B8-AAD8-B1B0F433AC24}"/>
              </a:ext>
            </a:extLst>
          </p:cNvPr>
          <p:cNvSpPr/>
          <p:nvPr/>
        </p:nvSpPr>
        <p:spPr>
          <a:xfrm>
            <a:off x="7047781" y="3907766"/>
            <a:ext cx="164134" cy="1234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7" name="Groupe 36">
            <a:extLst>
              <a:ext uri="{FF2B5EF4-FFF2-40B4-BE49-F238E27FC236}">
                <a16:creationId xmlns:a16="http://schemas.microsoft.com/office/drawing/2014/main" id="{73267554-4B1F-4B8F-9BC4-738EC984E4E5}"/>
              </a:ext>
            </a:extLst>
          </p:cNvPr>
          <p:cNvGrpSpPr/>
          <p:nvPr/>
        </p:nvGrpSpPr>
        <p:grpSpPr>
          <a:xfrm>
            <a:off x="360457" y="4472056"/>
            <a:ext cx="365919" cy="410398"/>
            <a:chOff x="333906" y="4029631"/>
            <a:chExt cx="365919" cy="410398"/>
          </a:xfrm>
        </p:grpSpPr>
        <p:cxnSp>
          <p:nvCxnSpPr>
            <p:cNvPr id="39" name="Connecteur droit 38">
              <a:extLst>
                <a:ext uri="{FF2B5EF4-FFF2-40B4-BE49-F238E27FC236}">
                  <a16:creationId xmlns:a16="http://schemas.microsoft.com/office/drawing/2014/main" id="{55CD4B9D-3E54-4767-AB53-7ECA31B6C530}"/>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97405406-E785-4683-93DB-47C9F5C8293F}"/>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42" name="Ellipse 41">
              <a:extLst>
                <a:ext uri="{FF2B5EF4-FFF2-40B4-BE49-F238E27FC236}">
                  <a16:creationId xmlns:a16="http://schemas.microsoft.com/office/drawing/2014/main" id="{9DB708F3-59C1-4783-9211-122914F0F00B}"/>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4" name="Arc 43">
            <a:extLst>
              <a:ext uri="{FF2B5EF4-FFF2-40B4-BE49-F238E27FC236}">
                <a16:creationId xmlns:a16="http://schemas.microsoft.com/office/drawing/2014/main" id="{9764BFA5-B8C1-45B0-8D15-320C7D3C0594}"/>
              </a:ext>
            </a:extLst>
          </p:cNvPr>
          <p:cNvSpPr/>
          <p:nvPr/>
        </p:nvSpPr>
        <p:spPr>
          <a:xfrm>
            <a:off x="6756550" y="4185541"/>
            <a:ext cx="4402836" cy="824604"/>
          </a:xfrm>
          <a:prstGeom prst="arc">
            <a:avLst>
              <a:gd name="adj1" fmla="val 17306432"/>
              <a:gd name="adj2" fmla="val 274054"/>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Arc 45">
            <a:extLst>
              <a:ext uri="{FF2B5EF4-FFF2-40B4-BE49-F238E27FC236}">
                <a16:creationId xmlns:a16="http://schemas.microsoft.com/office/drawing/2014/main" id="{49986172-FA59-4D18-A269-7CF6E82865B0}"/>
              </a:ext>
            </a:extLst>
          </p:cNvPr>
          <p:cNvSpPr/>
          <p:nvPr/>
        </p:nvSpPr>
        <p:spPr>
          <a:xfrm rot="10800000">
            <a:off x="2531525" y="4248145"/>
            <a:ext cx="3339956" cy="360448"/>
          </a:xfrm>
          <a:prstGeom prst="arc">
            <a:avLst>
              <a:gd name="adj1" fmla="val 21026874"/>
              <a:gd name="adj2" fmla="val 7865277"/>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7" name="Connecteur droit 46">
            <a:extLst>
              <a:ext uri="{FF2B5EF4-FFF2-40B4-BE49-F238E27FC236}">
                <a16:creationId xmlns:a16="http://schemas.microsoft.com/office/drawing/2014/main" id="{D4B21C32-0262-4F18-8F2D-0CC622B359C3}"/>
              </a:ext>
            </a:extLst>
          </p:cNvPr>
          <p:cNvCxnSpPr>
            <a:cxnSpLocks/>
            <a:stCxn id="44" idx="0"/>
          </p:cNvCxnSpPr>
          <p:nvPr/>
        </p:nvCxnSpPr>
        <p:spPr>
          <a:xfrm flipH="1">
            <a:off x="4303455" y="4186343"/>
            <a:ext cx="4791724" cy="48327"/>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6F2D6C5D-0660-42A8-8AE8-76E95F611295}"/>
              </a:ext>
            </a:extLst>
          </p:cNvPr>
          <p:cNvCxnSpPr>
            <a:cxnSpLocks/>
          </p:cNvCxnSpPr>
          <p:nvPr/>
        </p:nvCxnSpPr>
        <p:spPr>
          <a:xfrm flipH="1">
            <a:off x="9380162" y="4387609"/>
            <a:ext cx="12365" cy="447115"/>
          </a:xfrm>
          <a:prstGeom prst="line">
            <a:avLst/>
          </a:prstGeom>
          <a:ln w="88900"/>
        </p:spPr>
        <p:style>
          <a:lnRef idx="1">
            <a:schemeClr val="accent1"/>
          </a:lnRef>
          <a:fillRef idx="0">
            <a:schemeClr val="accent1"/>
          </a:fillRef>
          <a:effectRef idx="0">
            <a:schemeClr val="accent1"/>
          </a:effectRef>
          <a:fontRef idx="minor">
            <a:schemeClr val="tx1"/>
          </a:fontRef>
        </p:style>
      </p:cxnSp>
      <p:sp>
        <p:nvSpPr>
          <p:cNvPr id="51" name="Ellipse 50">
            <a:extLst>
              <a:ext uri="{FF2B5EF4-FFF2-40B4-BE49-F238E27FC236}">
                <a16:creationId xmlns:a16="http://schemas.microsoft.com/office/drawing/2014/main" id="{8BE2BB65-5824-4F47-8152-6A6B41D597AA}"/>
              </a:ext>
            </a:extLst>
          </p:cNvPr>
          <p:cNvSpPr/>
          <p:nvPr/>
        </p:nvSpPr>
        <p:spPr>
          <a:xfrm>
            <a:off x="3260420" y="4273417"/>
            <a:ext cx="635303" cy="59774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a:t>
            </a:r>
          </a:p>
        </p:txBody>
      </p:sp>
      <p:cxnSp>
        <p:nvCxnSpPr>
          <p:cNvPr id="53" name="Connecteur droit 52">
            <a:extLst>
              <a:ext uri="{FF2B5EF4-FFF2-40B4-BE49-F238E27FC236}">
                <a16:creationId xmlns:a16="http://schemas.microsoft.com/office/drawing/2014/main" id="{F92C7748-C856-4755-B130-A1A3F2106962}"/>
              </a:ext>
            </a:extLst>
          </p:cNvPr>
          <p:cNvCxnSpPr>
            <a:cxnSpLocks/>
            <a:endCxn id="16" idx="1"/>
          </p:cNvCxnSpPr>
          <p:nvPr/>
        </p:nvCxnSpPr>
        <p:spPr>
          <a:xfrm flipV="1">
            <a:off x="3888272" y="4605399"/>
            <a:ext cx="272244" cy="86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823E1F8B-3DF0-4A36-A582-D1939146EA15}"/>
              </a:ext>
            </a:extLst>
          </p:cNvPr>
          <p:cNvCxnSpPr>
            <a:cxnSpLocks/>
            <a:stCxn id="16" idx="3"/>
          </p:cNvCxnSpPr>
          <p:nvPr/>
        </p:nvCxnSpPr>
        <p:spPr>
          <a:xfrm>
            <a:off x="8678958" y="4605399"/>
            <a:ext cx="730989" cy="1041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EA5762DE-E3D5-47EC-9BFD-25C02E425C41}"/>
              </a:ext>
            </a:extLst>
          </p:cNvPr>
          <p:cNvSpPr/>
          <p:nvPr/>
        </p:nvSpPr>
        <p:spPr>
          <a:xfrm>
            <a:off x="4160516" y="4497532"/>
            <a:ext cx="4518442" cy="2157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Arc 55">
            <a:extLst>
              <a:ext uri="{FF2B5EF4-FFF2-40B4-BE49-F238E27FC236}">
                <a16:creationId xmlns:a16="http://schemas.microsoft.com/office/drawing/2014/main" id="{E232A694-59BA-49B7-9F7C-7B6E5CD15FF5}"/>
              </a:ext>
            </a:extLst>
          </p:cNvPr>
          <p:cNvSpPr/>
          <p:nvPr/>
        </p:nvSpPr>
        <p:spPr>
          <a:xfrm>
            <a:off x="7703303" y="3896969"/>
            <a:ext cx="3100464" cy="684925"/>
          </a:xfrm>
          <a:prstGeom prst="arc">
            <a:avLst>
              <a:gd name="adj1" fmla="val 18440441"/>
              <a:gd name="adj2" fmla="val 4857748"/>
            </a:avLst>
          </a:prstGeom>
          <a:ln w="76200">
            <a:solidFill>
              <a:srgbClr val="00B05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0" name="Triangle isocèle 59">
            <a:extLst>
              <a:ext uri="{FF2B5EF4-FFF2-40B4-BE49-F238E27FC236}">
                <a16:creationId xmlns:a16="http://schemas.microsoft.com/office/drawing/2014/main" id="{404D69EB-A6B9-4A3E-A22D-5454469002BD}"/>
              </a:ext>
            </a:extLst>
          </p:cNvPr>
          <p:cNvSpPr/>
          <p:nvPr/>
        </p:nvSpPr>
        <p:spPr>
          <a:xfrm rot="5163888">
            <a:off x="6577068" y="5176139"/>
            <a:ext cx="327143" cy="326884"/>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62" name="Triangle isocèle 61">
            <a:extLst>
              <a:ext uri="{FF2B5EF4-FFF2-40B4-BE49-F238E27FC236}">
                <a16:creationId xmlns:a16="http://schemas.microsoft.com/office/drawing/2014/main" id="{5C092E60-AF3C-4667-8446-A0D3B120C21C}"/>
              </a:ext>
            </a:extLst>
          </p:cNvPr>
          <p:cNvSpPr/>
          <p:nvPr/>
        </p:nvSpPr>
        <p:spPr>
          <a:xfrm rot="16200000">
            <a:off x="9297999" y="3738008"/>
            <a:ext cx="327143" cy="326884"/>
          </a:xfrm>
          <a:prstGeom prst="triangle">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4F73752F-F247-4C4F-AEBA-1DB01DEC6594}"/>
              </a:ext>
            </a:extLst>
          </p:cNvPr>
          <p:cNvSpPr>
            <a:spLocks noGrp="1"/>
          </p:cNvSpPr>
          <p:nvPr>
            <p:ph type="title" idx="4294967295"/>
          </p:nvPr>
        </p:nvSpPr>
        <p:spPr>
          <a:xfrm>
            <a:off x="197428" y="108845"/>
            <a:ext cx="2334096" cy="327573"/>
          </a:xfrm>
        </p:spPr>
        <p:txBody>
          <a:bodyPr>
            <a:noAutofit/>
          </a:bodyPr>
          <a:lstStyle/>
          <a:p>
            <a:r>
              <a:rPr lang="fr-FR" sz="2000" dirty="0" err="1"/>
              <a:t>Fig</a:t>
            </a:r>
            <a:r>
              <a:rPr lang="fr-FR" sz="2000" dirty="0"/>
              <a:t> 5 : VOL TRANCHE</a:t>
            </a:r>
          </a:p>
        </p:txBody>
      </p:sp>
      <p:sp>
        <p:nvSpPr>
          <p:cNvPr id="55" name="Arc 54">
            <a:extLst>
              <a:ext uri="{FF2B5EF4-FFF2-40B4-BE49-F238E27FC236}">
                <a16:creationId xmlns:a16="http://schemas.microsoft.com/office/drawing/2014/main" id="{27E0A79A-3B7E-4BF3-9550-7E63AC026AF5}"/>
              </a:ext>
            </a:extLst>
          </p:cNvPr>
          <p:cNvSpPr/>
          <p:nvPr/>
        </p:nvSpPr>
        <p:spPr>
          <a:xfrm>
            <a:off x="6651734" y="3882063"/>
            <a:ext cx="4124914" cy="1474885"/>
          </a:xfrm>
          <a:prstGeom prst="arc">
            <a:avLst>
              <a:gd name="adj1" fmla="val 538391"/>
              <a:gd name="adj2" fmla="val 6198296"/>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58" name="Connecteur droit 57">
            <a:extLst>
              <a:ext uri="{FF2B5EF4-FFF2-40B4-BE49-F238E27FC236}">
                <a16:creationId xmlns:a16="http://schemas.microsoft.com/office/drawing/2014/main" id="{09B1A356-269B-4093-8096-9001398CC28C}"/>
              </a:ext>
            </a:extLst>
          </p:cNvPr>
          <p:cNvCxnSpPr>
            <a:cxnSpLocks/>
            <a:endCxn id="60" idx="0"/>
          </p:cNvCxnSpPr>
          <p:nvPr/>
        </p:nvCxnSpPr>
        <p:spPr>
          <a:xfrm flipH="1" flipV="1">
            <a:off x="6903696" y="5328365"/>
            <a:ext cx="1544346" cy="40916"/>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F1AC626F-9AE5-4DD6-B473-80ADE7799F9E}"/>
              </a:ext>
            </a:extLst>
          </p:cNvPr>
          <p:cNvCxnSpPr>
            <a:cxnSpLocks/>
          </p:cNvCxnSpPr>
          <p:nvPr/>
        </p:nvCxnSpPr>
        <p:spPr>
          <a:xfrm flipH="1">
            <a:off x="10450995" y="4744494"/>
            <a:ext cx="564682" cy="292879"/>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689441"/>
      </p:ext>
    </p:extLst>
  </p:cSld>
  <p:clrMapOvr>
    <a:masterClrMapping/>
  </p:clrMapOvr>
  <mc:AlternateContent xmlns:mc="http://schemas.openxmlformats.org/markup-compatibility/2006" xmlns:p14="http://schemas.microsoft.com/office/powerpoint/2010/main">
    <mc:Choice Requires="p14">
      <p:transition spd="med" p14:dur="700" advTm="10838">
        <p:fade/>
      </p:transition>
    </mc:Choice>
    <mc:Fallback xmlns="">
      <p:transition spd="med" advTm="10838">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e 70">
            <a:extLst>
              <a:ext uri="{FF2B5EF4-FFF2-40B4-BE49-F238E27FC236}">
                <a16:creationId xmlns:a16="http://schemas.microsoft.com/office/drawing/2014/main" id="{4D6141A3-BEC9-4607-B22C-4CCAC02DE44E}"/>
              </a:ext>
            </a:extLst>
          </p:cNvPr>
          <p:cNvGrpSpPr/>
          <p:nvPr/>
        </p:nvGrpSpPr>
        <p:grpSpPr>
          <a:xfrm>
            <a:off x="1381124" y="438150"/>
            <a:ext cx="10029826" cy="6057899"/>
            <a:chOff x="1381124" y="438150"/>
            <a:chExt cx="10029826" cy="6057899"/>
          </a:xfrm>
        </p:grpSpPr>
        <p:sp>
          <p:nvSpPr>
            <p:cNvPr id="3" name="Cube 2">
              <a:extLst>
                <a:ext uri="{FF2B5EF4-FFF2-40B4-BE49-F238E27FC236}">
                  <a16:creationId xmlns:a16="http://schemas.microsoft.com/office/drawing/2014/main" id="{B68E8BAA-AE32-4FC4-A1B4-3B7DF9CF4838}"/>
                </a:ext>
              </a:extLst>
            </p:cNvPr>
            <p:cNvSpPr/>
            <p:nvPr/>
          </p:nvSpPr>
          <p:spPr>
            <a:xfrm>
              <a:off x="1381124" y="438150"/>
              <a:ext cx="10029825" cy="6057899"/>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23">
              <a:extLst>
                <a:ext uri="{FF2B5EF4-FFF2-40B4-BE49-F238E27FC236}">
                  <a16:creationId xmlns:a16="http://schemas.microsoft.com/office/drawing/2014/main" id="{5EB74E2C-5FBC-4792-B8EC-5F46288C1E36}"/>
                </a:ext>
              </a:extLst>
            </p:cNvPr>
            <p:cNvCxnSpPr>
              <a:cxnSpLocks/>
            </p:cNvCxnSpPr>
            <p:nvPr/>
          </p:nvCxnSpPr>
          <p:spPr>
            <a:xfrm flipH="1">
              <a:off x="2962275" y="4924425"/>
              <a:ext cx="8448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E1FD59C6-F2BB-4078-96CC-6FDD136AB3C7}"/>
                </a:ext>
              </a:extLst>
            </p:cNvPr>
            <p:cNvCxnSpPr/>
            <p:nvPr/>
          </p:nvCxnSpPr>
          <p:spPr>
            <a:xfrm>
              <a:off x="2886075" y="438150"/>
              <a:ext cx="76200" cy="4486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B19FEFF-21B1-4A42-A7E1-CD2EC80E6A5F}"/>
                </a:ext>
              </a:extLst>
            </p:cNvPr>
            <p:cNvCxnSpPr/>
            <p:nvPr/>
          </p:nvCxnSpPr>
          <p:spPr>
            <a:xfrm flipH="1">
              <a:off x="1381124" y="4924424"/>
              <a:ext cx="1571626"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A3DD29DD-D521-4E4B-A32A-93BDE3B6B31D}"/>
                </a:ext>
              </a:extLst>
            </p:cNvPr>
            <p:cNvCxnSpPr>
              <a:cxnSpLocks/>
              <a:stCxn id="3" idx="0"/>
              <a:endCxn id="3" idx="1"/>
            </p:cNvCxnSpPr>
            <p:nvPr/>
          </p:nvCxnSpPr>
          <p:spPr>
            <a:xfrm flipH="1">
              <a:off x="5638799" y="438150"/>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A505BAF-8C22-4BA2-AB7E-574299AB9E92}"/>
                </a:ext>
              </a:extLst>
            </p:cNvPr>
            <p:cNvCxnSpPr>
              <a:stCxn id="3" idx="1"/>
              <a:endCxn id="3" idx="3"/>
            </p:cNvCxnSpPr>
            <p:nvPr/>
          </p:nvCxnSpPr>
          <p:spPr>
            <a:xfrm>
              <a:off x="5638799" y="1952625"/>
              <a:ext cx="0" cy="4543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D3F7B8CE-D9DD-4940-8DF1-7D2490D56E21}"/>
                </a:ext>
              </a:extLst>
            </p:cNvPr>
            <p:cNvCxnSpPr>
              <a:cxnSpLocks/>
              <a:stCxn id="3" idx="0"/>
            </p:cNvCxnSpPr>
            <p:nvPr/>
          </p:nvCxnSpPr>
          <p:spPr>
            <a:xfrm>
              <a:off x="7153274" y="438150"/>
              <a:ext cx="0" cy="4486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05C54CA-0C43-4E8E-9D70-684D0C0077A9}"/>
                </a:ext>
              </a:extLst>
            </p:cNvPr>
            <p:cNvCxnSpPr>
              <a:stCxn id="3" idx="3"/>
            </p:cNvCxnSpPr>
            <p:nvPr/>
          </p:nvCxnSpPr>
          <p:spPr>
            <a:xfrm flipV="1">
              <a:off x="5638799" y="4924424"/>
              <a:ext cx="1514475"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ECB1949A-7E17-40C6-96A3-42E4FAD679C1}"/>
                </a:ext>
              </a:extLst>
            </p:cNvPr>
            <p:cNvCxnSpPr>
              <a:cxnSpLocks/>
              <a:stCxn id="3" idx="5"/>
            </p:cNvCxnSpPr>
            <p:nvPr/>
          </p:nvCxnSpPr>
          <p:spPr>
            <a:xfrm>
              <a:off x="11410949" y="2709862"/>
              <a:ext cx="0" cy="23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061E559-CC33-4CD3-9649-CFF774CA1CA4}"/>
                </a:ext>
              </a:extLst>
            </p:cNvPr>
            <p:cNvCxnSpPr>
              <a:stCxn id="3" idx="5"/>
            </p:cNvCxnSpPr>
            <p:nvPr/>
          </p:nvCxnSpPr>
          <p:spPr>
            <a:xfrm flipH="1" flipV="1">
              <a:off x="2886075" y="2686050"/>
              <a:ext cx="8524874"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4AD939B-2019-4B56-B870-F89CD17863E5}"/>
                </a:ext>
              </a:extLst>
            </p:cNvPr>
            <p:cNvCxnSpPr>
              <a:cxnSpLocks/>
              <a:stCxn id="3" idx="5"/>
              <a:endCxn id="3" idx="4"/>
            </p:cNvCxnSpPr>
            <p:nvPr/>
          </p:nvCxnSpPr>
          <p:spPr>
            <a:xfrm flipH="1">
              <a:off x="9896474" y="2709862"/>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5A1B67F-823A-4BB7-9086-08738639E2A2}"/>
                </a:ext>
              </a:extLst>
            </p:cNvPr>
            <p:cNvCxnSpPr>
              <a:stCxn id="3" idx="4"/>
              <a:endCxn id="3" idx="2"/>
            </p:cNvCxnSpPr>
            <p:nvPr/>
          </p:nvCxnSpPr>
          <p:spPr>
            <a:xfrm flipH="1">
              <a:off x="1381124" y="4224337"/>
              <a:ext cx="8515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0B3D8E0-DAD7-4B65-948D-71E2D0DD2101}"/>
                </a:ext>
              </a:extLst>
            </p:cNvPr>
            <p:cNvCxnSpPr>
              <a:endCxn id="3" idx="2"/>
            </p:cNvCxnSpPr>
            <p:nvPr/>
          </p:nvCxnSpPr>
          <p:spPr>
            <a:xfrm flipH="1">
              <a:off x="1381124" y="2709862"/>
              <a:ext cx="1504951"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C74814F-1CBB-4699-B004-3BB21C48C7C7}"/>
                </a:ext>
              </a:extLst>
            </p:cNvPr>
            <p:cNvCxnSpPr>
              <a:cxnSpLocks/>
            </p:cNvCxnSpPr>
            <p:nvPr/>
          </p:nvCxnSpPr>
          <p:spPr>
            <a:xfrm flipH="1">
              <a:off x="5629274" y="2686049"/>
              <a:ext cx="1523999" cy="1538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29932AE2-28B5-4495-BAE3-10928D3D5AFE}"/>
                </a:ext>
              </a:extLst>
            </p:cNvPr>
            <p:cNvCxnSpPr/>
            <p:nvPr/>
          </p:nvCxnSpPr>
          <p:spPr>
            <a:xfrm flipH="1">
              <a:off x="2133599" y="3429000"/>
              <a:ext cx="8558213" cy="3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5DD9C8A8-9250-46FB-84E0-27920F05849D}"/>
                </a:ext>
              </a:extLst>
            </p:cNvPr>
            <p:cNvCxnSpPr/>
            <p:nvPr/>
          </p:nvCxnSpPr>
          <p:spPr>
            <a:xfrm>
              <a:off x="6391273" y="1195387"/>
              <a:ext cx="21432"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73E9BECF-0B38-4719-8193-F6E9FB3A29A9}"/>
                </a:ext>
              </a:extLst>
            </p:cNvPr>
            <p:cNvCxnSpPr>
              <a:cxnSpLocks/>
            </p:cNvCxnSpPr>
            <p:nvPr/>
          </p:nvCxnSpPr>
          <p:spPr>
            <a:xfrm>
              <a:off x="10653711" y="1195387"/>
              <a:ext cx="50009"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8A19AEE-6534-4C04-951A-7C077CD77D2C}"/>
                </a:ext>
              </a:extLst>
            </p:cNvPr>
            <p:cNvCxnSpPr/>
            <p:nvPr/>
          </p:nvCxnSpPr>
          <p:spPr>
            <a:xfrm>
              <a:off x="2133598" y="1195387"/>
              <a:ext cx="11908"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30D96466-2CBE-4E4F-AC62-DC0BDB85D55E}"/>
                </a:ext>
              </a:extLst>
            </p:cNvPr>
            <p:cNvCxnSpPr/>
            <p:nvPr/>
          </p:nvCxnSpPr>
          <p:spPr>
            <a:xfrm>
              <a:off x="2145506" y="1195387"/>
              <a:ext cx="8540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C502E8BB-FC5C-4A1A-B115-1A42AFEEFE72}"/>
                </a:ext>
              </a:extLst>
            </p:cNvPr>
            <p:cNvCxnSpPr/>
            <p:nvPr/>
          </p:nvCxnSpPr>
          <p:spPr>
            <a:xfrm>
              <a:off x="2133598" y="5710236"/>
              <a:ext cx="860822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1E031B9B-B52E-4207-88B3-7D6665365672}"/>
              </a:ext>
            </a:extLst>
          </p:cNvPr>
          <p:cNvSpPr/>
          <p:nvPr/>
        </p:nvSpPr>
        <p:spPr>
          <a:xfrm rot="21065006">
            <a:off x="4141992" y="5461307"/>
            <a:ext cx="3458211" cy="1185818"/>
          </a:xfrm>
          <a:prstGeom prst="rect">
            <a:avLst/>
          </a:prstGeom>
          <a:solidFill>
            <a:schemeClr val="bg1">
              <a:lumMod val="75000"/>
            </a:schemeClr>
          </a:solidFill>
          <a:ln w="28575">
            <a:solidFill>
              <a:srgbClr val="FF0000"/>
            </a:solidFill>
            <a:prstDash val="sysDot"/>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a:extLst>
              <a:ext uri="{FF2B5EF4-FFF2-40B4-BE49-F238E27FC236}">
                <a16:creationId xmlns:a16="http://schemas.microsoft.com/office/drawing/2014/main" id="{71DCAFF0-CDEA-409A-A19C-9F56CC2BC6A8}"/>
              </a:ext>
            </a:extLst>
          </p:cNvPr>
          <p:cNvCxnSpPr>
            <a:cxnSpLocks/>
          </p:cNvCxnSpPr>
          <p:nvPr/>
        </p:nvCxnSpPr>
        <p:spPr>
          <a:xfrm flipH="1">
            <a:off x="3005972" y="4937902"/>
            <a:ext cx="8448675"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Ellipse 31">
            <a:extLst>
              <a:ext uri="{FF2B5EF4-FFF2-40B4-BE49-F238E27FC236}">
                <a16:creationId xmlns:a16="http://schemas.microsoft.com/office/drawing/2014/main" id="{FD7A4F77-4AA2-42B1-A2A0-58EB5CF440AA}"/>
              </a:ext>
            </a:extLst>
          </p:cNvPr>
          <p:cNvSpPr/>
          <p:nvPr/>
        </p:nvSpPr>
        <p:spPr>
          <a:xfrm>
            <a:off x="2059276" y="4537989"/>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BF66DCC7-170C-4E38-99F8-EEB055721F2F}"/>
              </a:ext>
            </a:extLst>
          </p:cNvPr>
          <p:cNvSpPr/>
          <p:nvPr/>
        </p:nvSpPr>
        <p:spPr>
          <a:xfrm>
            <a:off x="6340004" y="4526700"/>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899F80B8-4E50-4AF6-9802-C5FB210BA10E}"/>
              </a:ext>
            </a:extLst>
          </p:cNvPr>
          <p:cNvSpPr/>
          <p:nvPr/>
        </p:nvSpPr>
        <p:spPr>
          <a:xfrm>
            <a:off x="10595069" y="4547546"/>
            <a:ext cx="181579" cy="1365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F9E7671A-D1B9-4C1C-AB0C-19F632FB92CE}"/>
              </a:ext>
            </a:extLst>
          </p:cNvPr>
          <p:cNvCxnSpPr/>
          <p:nvPr/>
        </p:nvCxnSpPr>
        <p:spPr>
          <a:xfrm>
            <a:off x="1042895" y="4597308"/>
            <a:ext cx="10696755" cy="1128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Connecteur droit 5">
            <a:extLst>
              <a:ext uri="{FF2B5EF4-FFF2-40B4-BE49-F238E27FC236}">
                <a16:creationId xmlns:a16="http://schemas.microsoft.com/office/drawing/2014/main" id="{819038FE-2328-48C7-85E6-AE5AA55288BE}"/>
              </a:ext>
            </a:extLst>
          </p:cNvPr>
          <p:cNvCxnSpPr/>
          <p:nvPr/>
        </p:nvCxnSpPr>
        <p:spPr>
          <a:xfrm flipV="1">
            <a:off x="5486400" y="3812875"/>
            <a:ext cx="1811547" cy="1690778"/>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Ellipse 6">
            <a:extLst>
              <a:ext uri="{FF2B5EF4-FFF2-40B4-BE49-F238E27FC236}">
                <a16:creationId xmlns:a16="http://schemas.microsoft.com/office/drawing/2014/main" id="{F5DEF824-71FE-40D9-8141-535DC943CF75}"/>
              </a:ext>
            </a:extLst>
          </p:cNvPr>
          <p:cNvSpPr/>
          <p:nvPr/>
        </p:nvSpPr>
        <p:spPr>
          <a:xfrm>
            <a:off x="5486400" y="5313872"/>
            <a:ext cx="314328" cy="133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EB2CC49F-83BE-42B8-AAD8-B1B0F433AC24}"/>
              </a:ext>
            </a:extLst>
          </p:cNvPr>
          <p:cNvSpPr/>
          <p:nvPr/>
        </p:nvSpPr>
        <p:spPr>
          <a:xfrm>
            <a:off x="7047781" y="3907766"/>
            <a:ext cx="164134" cy="1234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7" name="Groupe 36">
            <a:extLst>
              <a:ext uri="{FF2B5EF4-FFF2-40B4-BE49-F238E27FC236}">
                <a16:creationId xmlns:a16="http://schemas.microsoft.com/office/drawing/2014/main" id="{73267554-4B1F-4B8F-9BC4-738EC984E4E5}"/>
              </a:ext>
            </a:extLst>
          </p:cNvPr>
          <p:cNvGrpSpPr/>
          <p:nvPr/>
        </p:nvGrpSpPr>
        <p:grpSpPr>
          <a:xfrm>
            <a:off x="360457" y="4472056"/>
            <a:ext cx="365919" cy="410398"/>
            <a:chOff x="333906" y="4029631"/>
            <a:chExt cx="365919" cy="410398"/>
          </a:xfrm>
        </p:grpSpPr>
        <p:cxnSp>
          <p:nvCxnSpPr>
            <p:cNvPr id="39" name="Connecteur droit 38">
              <a:extLst>
                <a:ext uri="{FF2B5EF4-FFF2-40B4-BE49-F238E27FC236}">
                  <a16:creationId xmlns:a16="http://schemas.microsoft.com/office/drawing/2014/main" id="{55CD4B9D-3E54-4767-AB53-7ECA31B6C530}"/>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97405406-E785-4683-93DB-47C9F5C8293F}"/>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42" name="Ellipse 41">
              <a:extLst>
                <a:ext uri="{FF2B5EF4-FFF2-40B4-BE49-F238E27FC236}">
                  <a16:creationId xmlns:a16="http://schemas.microsoft.com/office/drawing/2014/main" id="{9DB708F3-59C1-4783-9211-122914F0F00B}"/>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4" name="Ellipse 43">
            <a:extLst>
              <a:ext uri="{FF2B5EF4-FFF2-40B4-BE49-F238E27FC236}">
                <a16:creationId xmlns:a16="http://schemas.microsoft.com/office/drawing/2014/main" id="{D70F6747-94D3-4554-9303-A001CAB2BD47}"/>
              </a:ext>
            </a:extLst>
          </p:cNvPr>
          <p:cNvSpPr/>
          <p:nvPr/>
        </p:nvSpPr>
        <p:spPr>
          <a:xfrm>
            <a:off x="3260420" y="4273417"/>
            <a:ext cx="635303" cy="59774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a:t>
            </a:r>
          </a:p>
        </p:txBody>
      </p:sp>
      <p:cxnSp>
        <p:nvCxnSpPr>
          <p:cNvPr id="46" name="Connecteur droit 45">
            <a:extLst>
              <a:ext uri="{FF2B5EF4-FFF2-40B4-BE49-F238E27FC236}">
                <a16:creationId xmlns:a16="http://schemas.microsoft.com/office/drawing/2014/main" id="{E9D1E74F-EEE4-4D54-9C8E-3482C25713D0}"/>
              </a:ext>
            </a:extLst>
          </p:cNvPr>
          <p:cNvCxnSpPr>
            <a:cxnSpLocks/>
          </p:cNvCxnSpPr>
          <p:nvPr/>
        </p:nvCxnSpPr>
        <p:spPr>
          <a:xfrm>
            <a:off x="3888272" y="4606265"/>
            <a:ext cx="5491890" cy="2637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0B1B445A-5410-4ECB-96A1-95CD266E2DBC}"/>
              </a:ext>
            </a:extLst>
          </p:cNvPr>
          <p:cNvCxnSpPr>
            <a:cxnSpLocks/>
          </p:cNvCxnSpPr>
          <p:nvPr/>
        </p:nvCxnSpPr>
        <p:spPr>
          <a:xfrm flipH="1">
            <a:off x="9380162" y="4387609"/>
            <a:ext cx="12365" cy="447115"/>
          </a:xfrm>
          <a:prstGeom prst="line">
            <a:avLst/>
          </a:prstGeom>
          <a:ln w="88900"/>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A6A2AD73-7C4F-4A65-807E-BC4D23694C3E}"/>
              </a:ext>
            </a:extLst>
          </p:cNvPr>
          <p:cNvSpPr/>
          <p:nvPr/>
        </p:nvSpPr>
        <p:spPr>
          <a:xfrm>
            <a:off x="5042485" y="1828815"/>
            <a:ext cx="2684191" cy="277745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Arc 50">
            <a:extLst>
              <a:ext uri="{FF2B5EF4-FFF2-40B4-BE49-F238E27FC236}">
                <a16:creationId xmlns:a16="http://schemas.microsoft.com/office/drawing/2014/main" id="{11D7CB80-97D0-45F0-989F-BA63C720468A}"/>
              </a:ext>
            </a:extLst>
          </p:cNvPr>
          <p:cNvSpPr/>
          <p:nvPr/>
        </p:nvSpPr>
        <p:spPr>
          <a:xfrm rot="10800000">
            <a:off x="2531525" y="4248145"/>
            <a:ext cx="3339956" cy="360448"/>
          </a:xfrm>
          <a:prstGeom prst="arc">
            <a:avLst>
              <a:gd name="adj1" fmla="val 21026874"/>
              <a:gd name="adj2" fmla="val 7865277"/>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3" name="Arc 52">
            <a:extLst>
              <a:ext uri="{FF2B5EF4-FFF2-40B4-BE49-F238E27FC236}">
                <a16:creationId xmlns:a16="http://schemas.microsoft.com/office/drawing/2014/main" id="{DD8792F1-E2CF-4F07-BF74-2AAC94C6612E}"/>
              </a:ext>
            </a:extLst>
          </p:cNvPr>
          <p:cNvSpPr/>
          <p:nvPr/>
        </p:nvSpPr>
        <p:spPr>
          <a:xfrm>
            <a:off x="7743818" y="3932317"/>
            <a:ext cx="3100464" cy="684925"/>
          </a:xfrm>
          <a:prstGeom prst="arc">
            <a:avLst>
              <a:gd name="adj1" fmla="val 18440441"/>
              <a:gd name="adj2" fmla="val 4857748"/>
            </a:avLst>
          </a:prstGeom>
          <a:ln w="76200">
            <a:solidFill>
              <a:srgbClr val="00B05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5" name="Triangle isocèle 54">
            <a:extLst>
              <a:ext uri="{FF2B5EF4-FFF2-40B4-BE49-F238E27FC236}">
                <a16:creationId xmlns:a16="http://schemas.microsoft.com/office/drawing/2014/main" id="{B94C9034-FE04-4C2F-8C7B-A53CAF8E34E6}"/>
              </a:ext>
            </a:extLst>
          </p:cNvPr>
          <p:cNvSpPr/>
          <p:nvPr/>
        </p:nvSpPr>
        <p:spPr>
          <a:xfrm rot="16200000">
            <a:off x="4329094" y="4077064"/>
            <a:ext cx="327143" cy="326884"/>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56" name="Triangle isocèle 55">
            <a:extLst>
              <a:ext uri="{FF2B5EF4-FFF2-40B4-BE49-F238E27FC236}">
                <a16:creationId xmlns:a16="http://schemas.microsoft.com/office/drawing/2014/main" id="{C7214C86-2ECF-46D2-A836-1B9EE9437855}"/>
              </a:ext>
            </a:extLst>
          </p:cNvPr>
          <p:cNvSpPr/>
          <p:nvPr/>
        </p:nvSpPr>
        <p:spPr>
          <a:xfrm rot="16200000">
            <a:off x="9266868" y="3783057"/>
            <a:ext cx="327143" cy="326884"/>
          </a:xfrm>
          <a:prstGeom prst="triangle">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E1889A10-F523-41FC-99F8-88FABDD471E0}"/>
              </a:ext>
            </a:extLst>
          </p:cNvPr>
          <p:cNvSpPr>
            <a:spLocks noGrp="1"/>
          </p:cNvSpPr>
          <p:nvPr>
            <p:ph type="title" idx="4294967295"/>
          </p:nvPr>
        </p:nvSpPr>
        <p:spPr>
          <a:xfrm>
            <a:off x="138111" y="138846"/>
            <a:ext cx="10515600" cy="538478"/>
          </a:xfrm>
        </p:spPr>
        <p:txBody>
          <a:bodyPr>
            <a:normAutofit/>
          </a:bodyPr>
          <a:lstStyle/>
          <a:p>
            <a:r>
              <a:rPr lang="fr-FR" sz="2000" dirty="0" err="1">
                <a:latin typeface="Arial" panose="020B0604020202020204" pitchFamily="34" charset="0"/>
                <a:cs typeface="Arial" panose="020B0604020202020204" pitchFamily="34" charset="0"/>
              </a:rPr>
              <a:t>Fig</a:t>
            </a:r>
            <a:r>
              <a:rPr lang="fr-FR" sz="2000" dirty="0">
                <a:latin typeface="Arial" panose="020B0604020202020204" pitchFamily="34" charset="0"/>
                <a:cs typeface="Arial" panose="020B0604020202020204" pitchFamily="34" charset="0"/>
              </a:rPr>
              <a:t> 6 : </a:t>
            </a:r>
            <a:r>
              <a:rPr lang="fr-FR" sz="2000" cap="all" dirty="0">
                <a:latin typeface="Arial" panose="020B0604020202020204" pitchFamily="34" charset="0"/>
                <a:cs typeface="Arial" panose="020B0604020202020204" pitchFamily="34" charset="0"/>
              </a:rPr>
              <a:t>Boucle</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3873465"/>
      </p:ext>
    </p:extLst>
  </p:cSld>
  <p:clrMapOvr>
    <a:masterClrMapping/>
  </p:clrMapOvr>
  <mc:AlternateContent xmlns:mc="http://schemas.openxmlformats.org/markup-compatibility/2006" xmlns:p14="http://schemas.microsoft.com/office/powerpoint/2010/main">
    <mc:Choice Requires="p14">
      <p:transition spd="med" p14:dur="700" advTm="11003">
        <p:fade/>
      </p:transition>
    </mc:Choice>
    <mc:Fallback xmlns="">
      <p:transition spd="med" advTm="11003">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e 70">
            <a:extLst>
              <a:ext uri="{FF2B5EF4-FFF2-40B4-BE49-F238E27FC236}">
                <a16:creationId xmlns:a16="http://schemas.microsoft.com/office/drawing/2014/main" id="{4D6141A3-BEC9-4607-B22C-4CCAC02DE44E}"/>
              </a:ext>
            </a:extLst>
          </p:cNvPr>
          <p:cNvGrpSpPr/>
          <p:nvPr/>
        </p:nvGrpSpPr>
        <p:grpSpPr>
          <a:xfrm>
            <a:off x="1381124" y="438150"/>
            <a:ext cx="10029826" cy="6057899"/>
            <a:chOff x="1381124" y="438150"/>
            <a:chExt cx="10029826" cy="6057899"/>
          </a:xfrm>
        </p:grpSpPr>
        <p:sp>
          <p:nvSpPr>
            <p:cNvPr id="3" name="Cube 2">
              <a:extLst>
                <a:ext uri="{FF2B5EF4-FFF2-40B4-BE49-F238E27FC236}">
                  <a16:creationId xmlns:a16="http://schemas.microsoft.com/office/drawing/2014/main" id="{B68E8BAA-AE32-4FC4-A1B4-3B7DF9CF4838}"/>
                </a:ext>
              </a:extLst>
            </p:cNvPr>
            <p:cNvSpPr/>
            <p:nvPr/>
          </p:nvSpPr>
          <p:spPr>
            <a:xfrm>
              <a:off x="1381124" y="438150"/>
              <a:ext cx="10029825" cy="6057899"/>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23">
              <a:extLst>
                <a:ext uri="{FF2B5EF4-FFF2-40B4-BE49-F238E27FC236}">
                  <a16:creationId xmlns:a16="http://schemas.microsoft.com/office/drawing/2014/main" id="{5EB74E2C-5FBC-4792-B8EC-5F46288C1E36}"/>
                </a:ext>
              </a:extLst>
            </p:cNvPr>
            <p:cNvCxnSpPr>
              <a:cxnSpLocks/>
            </p:cNvCxnSpPr>
            <p:nvPr/>
          </p:nvCxnSpPr>
          <p:spPr>
            <a:xfrm flipH="1">
              <a:off x="2962275" y="4924425"/>
              <a:ext cx="8448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E1FD59C6-F2BB-4078-96CC-6FDD136AB3C7}"/>
                </a:ext>
              </a:extLst>
            </p:cNvPr>
            <p:cNvCxnSpPr/>
            <p:nvPr/>
          </p:nvCxnSpPr>
          <p:spPr>
            <a:xfrm>
              <a:off x="2886075" y="438150"/>
              <a:ext cx="76200" cy="4486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B19FEFF-21B1-4A42-A7E1-CD2EC80E6A5F}"/>
                </a:ext>
              </a:extLst>
            </p:cNvPr>
            <p:cNvCxnSpPr/>
            <p:nvPr/>
          </p:nvCxnSpPr>
          <p:spPr>
            <a:xfrm flipH="1">
              <a:off x="1381124" y="4924424"/>
              <a:ext cx="1571626"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A3DD29DD-D521-4E4B-A32A-93BDE3B6B31D}"/>
                </a:ext>
              </a:extLst>
            </p:cNvPr>
            <p:cNvCxnSpPr>
              <a:cxnSpLocks/>
              <a:stCxn id="3" idx="0"/>
              <a:endCxn id="3" idx="1"/>
            </p:cNvCxnSpPr>
            <p:nvPr/>
          </p:nvCxnSpPr>
          <p:spPr>
            <a:xfrm flipH="1">
              <a:off x="5638799" y="438150"/>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A505BAF-8C22-4BA2-AB7E-574299AB9E92}"/>
                </a:ext>
              </a:extLst>
            </p:cNvPr>
            <p:cNvCxnSpPr>
              <a:stCxn id="3" idx="1"/>
              <a:endCxn id="3" idx="3"/>
            </p:cNvCxnSpPr>
            <p:nvPr/>
          </p:nvCxnSpPr>
          <p:spPr>
            <a:xfrm>
              <a:off x="5638799" y="1952625"/>
              <a:ext cx="0" cy="4543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D3F7B8CE-D9DD-4940-8DF1-7D2490D56E21}"/>
                </a:ext>
              </a:extLst>
            </p:cNvPr>
            <p:cNvCxnSpPr>
              <a:cxnSpLocks/>
              <a:stCxn id="3" idx="0"/>
            </p:cNvCxnSpPr>
            <p:nvPr/>
          </p:nvCxnSpPr>
          <p:spPr>
            <a:xfrm>
              <a:off x="7153274" y="438150"/>
              <a:ext cx="0" cy="4486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05C54CA-0C43-4E8E-9D70-684D0C0077A9}"/>
                </a:ext>
              </a:extLst>
            </p:cNvPr>
            <p:cNvCxnSpPr>
              <a:stCxn id="3" idx="3"/>
            </p:cNvCxnSpPr>
            <p:nvPr/>
          </p:nvCxnSpPr>
          <p:spPr>
            <a:xfrm flipV="1">
              <a:off x="5638799" y="4924424"/>
              <a:ext cx="1514475"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ECB1949A-7E17-40C6-96A3-42E4FAD679C1}"/>
                </a:ext>
              </a:extLst>
            </p:cNvPr>
            <p:cNvCxnSpPr>
              <a:cxnSpLocks/>
              <a:stCxn id="3" idx="5"/>
            </p:cNvCxnSpPr>
            <p:nvPr/>
          </p:nvCxnSpPr>
          <p:spPr>
            <a:xfrm>
              <a:off x="11410949" y="2709862"/>
              <a:ext cx="0" cy="23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061E559-CC33-4CD3-9649-CFF774CA1CA4}"/>
                </a:ext>
              </a:extLst>
            </p:cNvPr>
            <p:cNvCxnSpPr>
              <a:stCxn id="3" idx="5"/>
            </p:cNvCxnSpPr>
            <p:nvPr/>
          </p:nvCxnSpPr>
          <p:spPr>
            <a:xfrm flipH="1" flipV="1">
              <a:off x="2886075" y="2686050"/>
              <a:ext cx="8524874"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4AD939B-2019-4B56-B870-F89CD17863E5}"/>
                </a:ext>
              </a:extLst>
            </p:cNvPr>
            <p:cNvCxnSpPr>
              <a:cxnSpLocks/>
              <a:stCxn id="3" idx="5"/>
              <a:endCxn id="3" idx="4"/>
            </p:cNvCxnSpPr>
            <p:nvPr/>
          </p:nvCxnSpPr>
          <p:spPr>
            <a:xfrm flipH="1">
              <a:off x="9896474" y="2709862"/>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5A1B67F-823A-4BB7-9086-08738639E2A2}"/>
                </a:ext>
              </a:extLst>
            </p:cNvPr>
            <p:cNvCxnSpPr>
              <a:stCxn id="3" idx="4"/>
              <a:endCxn id="3" idx="2"/>
            </p:cNvCxnSpPr>
            <p:nvPr/>
          </p:nvCxnSpPr>
          <p:spPr>
            <a:xfrm flipH="1">
              <a:off x="1381124" y="4224337"/>
              <a:ext cx="8515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0B3D8E0-DAD7-4B65-948D-71E2D0DD2101}"/>
                </a:ext>
              </a:extLst>
            </p:cNvPr>
            <p:cNvCxnSpPr>
              <a:endCxn id="3" idx="2"/>
            </p:cNvCxnSpPr>
            <p:nvPr/>
          </p:nvCxnSpPr>
          <p:spPr>
            <a:xfrm flipH="1">
              <a:off x="1381124" y="2709862"/>
              <a:ext cx="1504951"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C74814F-1CBB-4699-B004-3BB21C48C7C7}"/>
                </a:ext>
              </a:extLst>
            </p:cNvPr>
            <p:cNvCxnSpPr>
              <a:cxnSpLocks/>
            </p:cNvCxnSpPr>
            <p:nvPr/>
          </p:nvCxnSpPr>
          <p:spPr>
            <a:xfrm flipH="1">
              <a:off x="5629274" y="2686049"/>
              <a:ext cx="1523999" cy="1538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29932AE2-28B5-4495-BAE3-10928D3D5AFE}"/>
                </a:ext>
              </a:extLst>
            </p:cNvPr>
            <p:cNvCxnSpPr/>
            <p:nvPr/>
          </p:nvCxnSpPr>
          <p:spPr>
            <a:xfrm flipH="1">
              <a:off x="2133599" y="3429000"/>
              <a:ext cx="8558213" cy="3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5DD9C8A8-9250-46FB-84E0-27920F05849D}"/>
                </a:ext>
              </a:extLst>
            </p:cNvPr>
            <p:cNvCxnSpPr/>
            <p:nvPr/>
          </p:nvCxnSpPr>
          <p:spPr>
            <a:xfrm>
              <a:off x="6391273" y="1195387"/>
              <a:ext cx="21432"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73E9BECF-0B38-4719-8193-F6E9FB3A29A9}"/>
                </a:ext>
              </a:extLst>
            </p:cNvPr>
            <p:cNvCxnSpPr>
              <a:cxnSpLocks/>
            </p:cNvCxnSpPr>
            <p:nvPr/>
          </p:nvCxnSpPr>
          <p:spPr>
            <a:xfrm>
              <a:off x="10653711" y="1195387"/>
              <a:ext cx="50009"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8A19AEE-6534-4C04-951A-7C077CD77D2C}"/>
                </a:ext>
              </a:extLst>
            </p:cNvPr>
            <p:cNvCxnSpPr/>
            <p:nvPr/>
          </p:nvCxnSpPr>
          <p:spPr>
            <a:xfrm>
              <a:off x="2133598" y="1195387"/>
              <a:ext cx="11908"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30D96466-2CBE-4E4F-AC62-DC0BDB85D55E}"/>
                </a:ext>
              </a:extLst>
            </p:cNvPr>
            <p:cNvCxnSpPr/>
            <p:nvPr/>
          </p:nvCxnSpPr>
          <p:spPr>
            <a:xfrm>
              <a:off x="2145506" y="1195387"/>
              <a:ext cx="8540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C502E8BB-FC5C-4A1A-B115-1A42AFEEFE72}"/>
                </a:ext>
              </a:extLst>
            </p:cNvPr>
            <p:cNvCxnSpPr/>
            <p:nvPr/>
          </p:nvCxnSpPr>
          <p:spPr>
            <a:xfrm>
              <a:off x="2133598" y="5710236"/>
              <a:ext cx="860822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1E031B9B-B52E-4207-88B3-7D6665365672}"/>
              </a:ext>
            </a:extLst>
          </p:cNvPr>
          <p:cNvSpPr/>
          <p:nvPr/>
        </p:nvSpPr>
        <p:spPr>
          <a:xfrm rot="21065006">
            <a:off x="4141992" y="5516171"/>
            <a:ext cx="3458211" cy="1185818"/>
          </a:xfrm>
          <a:prstGeom prst="rect">
            <a:avLst/>
          </a:prstGeom>
          <a:solidFill>
            <a:schemeClr val="bg1">
              <a:lumMod val="75000"/>
            </a:schemeClr>
          </a:solidFill>
          <a:ln w="28575">
            <a:solidFill>
              <a:srgbClr val="FF0000"/>
            </a:solidFill>
            <a:prstDash val="sysDot"/>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a:extLst>
              <a:ext uri="{FF2B5EF4-FFF2-40B4-BE49-F238E27FC236}">
                <a16:creationId xmlns:a16="http://schemas.microsoft.com/office/drawing/2014/main" id="{71DCAFF0-CDEA-409A-A19C-9F56CC2BC6A8}"/>
              </a:ext>
            </a:extLst>
          </p:cNvPr>
          <p:cNvCxnSpPr>
            <a:cxnSpLocks/>
          </p:cNvCxnSpPr>
          <p:nvPr/>
        </p:nvCxnSpPr>
        <p:spPr>
          <a:xfrm flipH="1">
            <a:off x="3005972" y="4937902"/>
            <a:ext cx="8448675"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Ellipse 31">
            <a:extLst>
              <a:ext uri="{FF2B5EF4-FFF2-40B4-BE49-F238E27FC236}">
                <a16:creationId xmlns:a16="http://schemas.microsoft.com/office/drawing/2014/main" id="{FD7A4F77-4AA2-42B1-A2A0-58EB5CF440AA}"/>
              </a:ext>
            </a:extLst>
          </p:cNvPr>
          <p:cNvSpPr/>
          <p:nvPr/>
        </p:nvSpPr>
        <p:spPr>
          <a:xfrm>
            <a:off x="2059276" y="4537989"/>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BF66DCC7-170C-4E38-99F8-EEB055721F2F}"/>
              </a:ext>
            </a:extLst>
          </p:cNvPr>
          <p:cNvSpPr/>
          <p:nvPr/>
        </p:nvSpPr>
        <p:spPr>
          <a:xfrm>
            <a:off x="6340004" y="4526700"/>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899F80B8-4E50-4AF6-9802-C5FB210BA10E}"/>
              </a:ext>
            </a:extLst>
          </p:cNvPr>
          <p:cNvSpPr/>
          <p:nvPr/>
        </p:nvSpPr>
        <p:spPr>
          <a:xfrm>
            <a:off x="10595069" y="4547546"/>
            <a:ext cx="181579" cy="1365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F9E7671A-D1B9-4C1C-AB0C-19F632FB92CE}"/>
              </a:ext>
            </a:extLst>
          </p:cNvPr>
          <p:cNvCxnSpPr/>
          <p:nvPr/>
        </p:nvCxnSpPr>
        <p:spPr>
          <a:xfrm>
            <a:off x="1042895" y="4597308"/>
            <a:ext cx="10696755" cy="1128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Connecteur droit 5">
            <a:extLst>
              <a:ext uri="{FF2B5EF4-FFF2-40B4-BE49-F238E27FC236}">
                <a16:creationId xmlns:a16="http://schemas.microsoft.com/office/drawing/2014/main" id="{819038FE-2328-48C7-85E6-AE5AA55288BE}"/>
              </a:ext>
            </a:extLst>
          </p:cNvPr>
          <p:cNvCxnSpPr/>
          <p:nvPr/>
        </p:nvCxnSpPr>
        <p:spPr>
          <a:xfrm flipV="1">
            <a:off x="5486400" y="3812875"/>
            <a:ext cx="1811547" cy="1690778"/>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Ellipse 6">
            <a:extLst>
              <a:ext uri="{FF2B5EF4-FFF2-40B4-BE49-F238E27FC236}">
                <a16:creationId xmlns:a16="http://schemas.microsoft.com/office/drawing/2014/main" id="{F5DEF824-71FE-40D9-8141-535DC943CF75}"/>
              </a:ext>
            </a:extLst>
          </p:cNvPr>
          <p:cNvSpPr/>
          <p:nvPr/>
        </p:nvSpPr>
        <p:spPr>
          <a:xfrm>
            <a:off x="5486400" y="5313872"/>
            <a:ext cx="314328" cy="133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EB2CC49F-83BE-42B8-AAD8-B1B0F433AC24}"/>
              </a:ext>
            </a:extLst>
          </p:cNvPr>
          <p:cNvSpPr/>
          <p:nvPr/>
        </p:nvSpPr>
        <p:spPr>
          <a:xfrm>
            <a:off x="7047781" y="3907766"/>
            <a:ext cx="164134" cy="1234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7" name="Groupe 36">
            <a:extLst>
              <a:ext uri="{FF2B5EF4-FFF2-40B4-BE49-F238E27FC236}">
                <a16:creationId xmlns:a16="http://schemas.microsoft.com/office/drawing/2014/main" id="{73267554-4B1F-4B8F-9BC4-738EC984E4E5}"/>
              </a:ext>
            </a:extLst>
          </p:cNvPr>
          <p:cNvGrpSpPr/>
          <p:nvPr/>
        </p:nvGrpSpPr>
        <p:grpSpPr>
          <a:xfrm>
            <a:off x="360457" y="4472056"/>
            <a:ext cx="365919" cy="410398"/>
            <a:chOff x="333906" y="4029631"/>
            <a:chExt cx="365919" cy="410398"/>
          </a:xfrm>
        </p:grpSpPr>
        <p:cxnSp>
          <p:nvCxnSpPr>
            <p:cNvPr id="39" name="Connecteur droit 38">
              <a:extLst>
                <a:ext uri="{FF2B5EF4-FFF2-40B4-BE49-F238E27FC236}">
                  <a16:creationId xmlns:a16="http://schemas.microsoft.com/office/drawing/2014/main" id="{55CD4B9D-3E54-4767-AB53-7ECA31B6C530}"/>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97405406-E785-4683-93DB-47C9F5C8293F}"/>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42" name="Ellipse 41">
              <a:extLst>
                <a:ext uri="{FF2B5EF4-FFF2-40B4-BE49-F238E27FC236}">
                  <a16:creationId xmlns:a16="http://schemas.microsoft.com/office/drawing/2014/main" id="{9DB708F3-59C1-4783-9211-122914F0F00B}"/>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6" name="Arc 45">
            <a:extLst>
              <a:ext uri="{FF2B5EF4-FFF2-40B4-BE49-F238E27FC236}">
                <a16:creationId xmlns:a16="http://schemas.microsoft.com/office/drawing/2014/main" id="{49986172-FA59-4D18-A269-7CF6E82865B0}"/>
              </a:ext>
            </a:extLst>
          </p:cNvPr>
          <p:cNvSpPr/>
          <p:nvPr/>
        </p:nvSpPr>
        <p:spPr>
          <a:xfrm rot="10800000">
            <a:off x="2531525" y="4248145"/>
            <a:ext cx="3339956" cy="360448"/>
          </a:xfrm>
          <a:prstGeom prst="arc">
            <a:avLst>
              <a:gd name="adj1" fmla="val 21026874"/>
              <a:gd name="adj2" fmla="val 7865277"/>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9" name="Connecteur droit 48">
            <a:extLst>
              <a:ext uri="{FF2B5EF4-FFF2-40B4-BE49-F238E27FC236}">
                <a16:creationId xmlns:a16="http://schemas.microsoft.com/office/drawing/2014/main" id="{6F2D6C5D-0660-42A8-8AE8-76E95F611295}"/>
              </a:ext>
            </a:extLst>
          </p:cNvPr>
          <p:cNvCxnSpPr>
            <a:cxnSpLocks/>
          </p:cNvCxnSpPr>
          <p:nvPr/>
        </p:nvCxnSpPr>
        <p:spPr>
          <a:xfrm flipH="1">
            <a:off x="9380162" y="4387609"/>
            <a:ext cx="12365" cy="447115"/>
          </a:xfrm>
          <a:prstGeom prst="line">
            <a:avLst/>
          </a:prstGeom>
          <a:ln w="88900"/>
        </p:spPr>
        <p:style>
          <a:lnRef idx="1">
            <a:schemeClr val="accent1"/>
          </a:lnRef>
          <a:fillRef idx="0">
            <a:schemeClr val="accent1"/>
          </a:fillRef>
          <a:effectRef idx="0">
            <a:schemeClr val="accent1"/>
          </a:effectRef>
          <a:fontRef idx="minor">
            <a:schemeClr val="tx1"/>
          </a:fontRef>
        </p:style>
      </p:cxnSp>
      <p:sp>
        <p:nvSpPr>
          <p:cNvPr id="51" name="Ellipse 50">
            <a:extLst>
              <a:ext uri="{FF2B5EF4-FFF2-40B4-BE49-F238E27FC236}">
                <a16:creationId xmlns:a16="http://schemas.microsoft.com/office/drawing/2014/main" id="{8BE2BB65-5824-4F47-8152-6A6B41D597AA}"/>
              </a:ext>
            </a:extLst>
          </p:cNvPr>
          <p:cNvSpPr/>
          <p:nvPr/>
        </p:nvSpPr>
        <p:spPr>
          <a:xfrm>
            <a:off x="3252969" y="4284713"/>
            <a:ext cx="635303" cy="59774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7</a:t>
            </a:r>
          </a:p>
        </p:txBody>
      </p:sp>
      <p:cxnSp>
        <p:nvCxnSpPr>
          <p:cNvPr id="53" name="Connecteur droit 52">
            <a:extLst>
              <a:ext uri="{FF2B5EF4-FFF2-40B4-BE49-F238E27FC236}">
                <a16:creationId xmlns:a16="http://schemas.microsoft.com/office/drawing/2014/main" id="{F92C7748-C856-4755-B130-A1A3F2106962}"/>
              </a:ext>
            </a:extLst>
          </p:cNvPr>
          <p:cNvCxnSpPr>
            <a:cxnSpLocks/>
            <a:endCxn id="16" idx="1"/>
          </p:cNvCxnSpPr>
          <p:nvPr/>
        </p:nvCxnSpPr>
        <p:spPr>
          <a:xfrm flipV="1">
            <a:off x="3888272" y="4605399"/>
            <a:ext cx="272244" cy="86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823E1F8B-3DF0-4A36-A582-D1939146EA15}"/>
              </a:ext>
            </a:extLst>
          </p:cNvPr>
          <p:cNvCxnSpPr>
            <a:cxnSpLocks/>
            <a:stCxn id="16" idx="3"/>
          </p:cNvCxnSpPr>
          <p:nvPr/>
        </p:nvCxnSpPr>
        <p:spPr>
          <a:xfrm>
            <a:off x="8678958" y="4605399"/>
            <a:ext cx="730989" cy="1041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EA5762DE-E3D5-47EC-9BFD-25C02E425C41}"/>
              </a:ext>
            </a:extLst>
          </p:cNvPr>
          <p:cNvSpPr/>
          <p:nvPr/>
        </p:nvSpPr>
        <p:spPr>
          <a:xfrm>
            <a:off x="4160516" y="4497532"/>
            <a:ext cx="4518442" cy="2157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Arc 55">
            <a:extLst>
              <a:ext uri="{FF2B5EF4-FFF2-40B4-BE49-F238E27FC236}">
                <a16:creationId xmlns:a16="http://schemas.microsoft.com/office/drawing/2014/main" id="{A31A1C4E-DB02-4E65-A0C3-3E5821F4F3F7}"/>
              </a:ext>
            </a:extLst>
          </p:cNvPr>
          <p:cNvSpPr/>
          <p:nvPr/>
        </p:nvSpPr>
        <p:spPr>
          <a:xfrm>
            <a:off x="7743818" y="3556801"/>
            <a:ext cx="3100464" cy="1060442"/>
          </a:xfrm>
          <a:prstGeom prst="arc">
            <a:avLst>
              <a:gd name="adj1" fmla="val 18440441"/>
              <a:gd name="adj2" fmla="val 4857748"/>
            </a:avLst>
          </a:prstGeom>
          <a:ln w="76200">
            <a:solidFill>
              <a:srgbClr val="00B05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0" name="Triangle isocèle 59">
            <a:extLst>
              <a:ext uri="{FF2B5EF4-FFF2-40B4-BE49-F238E27FC236}">
                <a16:creationId xmlns:a16="http://schemas.microsoft.com/office/drawing/2014/main" id="{69711460-8DB0-43D3-B312-D29DA4237E5C}"/>
              </a:ext>
            </a:extLst>
          </p:cNvPr>
          <p:cNvSpPr/>
          <p:nvPr/>
        </p:nvSpPr>
        <p:spPr>
          <a:xfrm rot="16200000">
            <a:off x="4204519" y="4135058"/>
            <a:ext cx="327143" cy="278130"/>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62" name="Triangle isocèle 61">
            <a:extLst>
              <a:ext uri="{FF2B5EF4-FFF2-40B4-BE49-F238E27FC236}">
                <a16:creationId xmlns:a16="http://schemas.microsoft.com/office/drawing/2014/main" id="{5B5DBEE5-3559-48B8-82C8-4C637BA3D16B}"/>
              </a:ext>
            </a:extLst>
          </p:cNvPr>
          <p:cNvSpPr/>
          <p:nvPr/>
        </p:nvSpPr>
        <p:spPr>
          <a:xfrm rot="17624378">
            <a:off x="9409034" y="3386622"/>
            <a:ext cx="327143" cy="326884"/>
          </a:xfrm>
          <a:prstGeom prst="triangle">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39BAE3BD-41F7-4296-9F4A-72BBFB182F75}"/>
              </a:ext>
            </a:extLst>
          </p:cNvPr>
          <p:cNvSpPr>
            <a:spLocks noGrp="1"/>
          </p:cNvSpPr>
          <p:nvPr>
            <p:ph type="title" idx="4294967295"/>
          </p:nvPr>
        </p:nvSpPr>
        <p:spPr>
          <a:xfrm>
            <a:off x="155843" y="196874"/>
            <a:ext cx="6373713" cy="312653"/>
          </a:xfrm>
        </p:spPr>
        <p:txBody>
          <a:bodyPr>
            <a:normAutofit fontScale="90000"/>
          </a:bodyPr>
          <a:lstStyle/>
          <a:p>
            <a:r>
              <a:rPr lang="fr-FR" sz="2200" dirty="0" err="1">
                <a:latin typeface="Arial" panose="020B0604020202020204" pitchFamily="34" charset="0"/>
                <a:cs typeface="Arial" panose="020B0604020202020204" pitchFamily="34" charset="0"/>
              </a:rPr>
              <a:t>Fig</a:t>
            </a:r>
            <a:r>
              <a:rPr lang="fr-FR" sz="2200" dirty="0">
                <a:latin typeface="Arial" panose="020B0604020202020204" pitchFamily="34" charset="0"/>
                <a:cs typeface="Arial" panose="020B0604020202020204" pitchFamily="34" charset="0"/>
              </a:rPr>
              <a:t> 7 : </a:t>
            </a:r>
            <a:r>
              <a:rPr lang="fr-FR" sz="2200" cap="all" dirty="0">
                <a:latin typeface="Arial" panose="020B0604020202020204" pitchFamily="34" charset="0"/>
                <a:cs typeface="Arial" panose="020B0604020202020204" pitchFamily="34" charset="0"/>
              </a:rPr>
              <a:t>Deux demi-tonneaux en sens opposé</a:t>
            </a:r>
            <a:endParaRPr lang="fr-FR" dirty="0"/>
          </a:p>
        </p:txBody>
      </p:sp>
    </p:spTree>
    <p:extLst>
      <p:ext uri="{BB962C8B-B14F-4D97-AF65-F5344CB8AC3E}">
        <p14:creationId xmlns:p14="http://schemas.microsoft.com/office/powerpoint/2010/main" val="2421673443"/>
      </p:ext>
    </p:extLst>
  </p:cSld>
  <p:clrMapOvr>
    <a:masterClrMapping/>
  </p:clrMapOvr>
  <mc:AlternateContent xmlns:mc="http://schemas.openxmlformats.org/markup-compatibility/2006" xmlns:p14="http://schemas.microsoft.com/office/powerpoint/2010/main">
    <mc:Choice Requires="p14">
      <p:transition spd="med" p14:dur="700" advTm="11208">
        <p:fade/>
      </p:transition>
    </mc:Choice>
    <mc:Fallback xmlns="">
      <p:transition spd="med" advTm="11208">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e 70">
            <a:extLst>
              <a:ext uri="{FF2B5EF4-FFF2-40B4-BE49-F238E27FC236}">
                <a16:creationId xmlns:a16="http://schemas.microsoft.com/office/drawing/2014/main" id="{4D6141A3-BEC9-4607-B22C-4CCAC02DE44E}"/>
              </a:ext>
            </a:extLst>
          </p:cNvPr>
          <p:cNvGrpSpPr/>
          <p:nvPr/>
        </p:nvGrpSpPr>
        <p:grpSpPr>
          <a:xfrm>
            <a:off x="1381124" y="438150"/>
            <a:ext cx="10029826" cy="6057899"/>
            <a:chOff x="1381124" y="438150"/>
            <a:chExt cx="10029826" cy="6057899"/>
          </a:xfrm>
        </p:grpSpPr>
        <p:sp>
          <p:nvSpPr>
            <p:cNvPr id="3" name="Cube 2">
              <a:extLst>
                <a:ext uri="{FF2B5EF4-FFF2-40B4-BE49-F238E27FC236}">
                  <a16:creationId xmlns:a16="http://schemas.microsoft.com/office/drawing/2014/main" id="{B68E8BAA-AE32-4FC4-A1B4-3B7DF9CF4838}"/>
                </a:ext>
              </a:extLst>
            </p:cNvPr>
            <p:cNvSpPr/>
            <p:nvPr/>
          </p:nvSpPr>
          <p:spPr>
            <a:xfrm>
              <a:off x="1381124" y="438150"/>
              <a:ext cx="10029825" cy="6057899"/>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23">
              <a:extLst>
                <a:ext uri="{FF2B5EF4-FFF2-40B4-BE49-F238E27FC236}">
                  <a16:creationId xmlns:a16="http://schemas.microsoft.com/office/drawing/2014/main" id="{5EB74E2C-5FBC-4792-B8EC-5F46288C1E36}"/>
                </a:ext>
              </a:extLst>
            </p:cNvPr>
            <p:cNvCxnSpPr>
              <a:cxnSpLocks/>
            </p:cNvCxnSpPr>
            <p:nvPr/>
          </p:nvCxnSpPr>
          <p:spPr>
            <a:xfrm flipH="1">
              <a:off x="2962275" y="4924425"/>
              <a:ext cx="8448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E1FD59C6-F2BB-4078-96CC-6FDD136AB3C7}"/>
                </a:ext>
              </a:extLst>
            </p:cNvPr>
            <p:cNvCxnSpPr/>
            <p:nvPr/>
          </p:nvCxnSpPr>
          <p:spPr>
            <a:xfrm>
              <a:off x="2886075" y="438150"/>
              <a:ext cx="76200" cy="4486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B19FEFF-21B1-4A42-A7E1-CD2EC80E6A5F}"/>
                </a:ext>
              </a:extLst>
            </p:cNvPr>
            <p:cNvCxnSpPr/>
            <p:nvPr/>
          </p:nvCxnSpPr>
          <p:spPr>
            <a:xfrm flipH="1">
              <a:off x="1381124" y="4924424"/>
              <a:ext cx="1571626"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A3DD29DD-D521-4E4B-A32A-93BDE3B6B31D}"/>
                </a:ext>
              </a:extLst>
            </p:cNvPr>
            <p:cNvCxnSpPr>
              <a:cxnSpLocks/>
              <a:stCxn id="3" idx="0"/>
              <a:endCxn id="3" idx="1"/>
            </p:cNvCxnSpPr>
            <p:nvPr/>
          </p:nvCxnSpPr>
          <p:spPr>
            <a:xfrm flipH="1">
              <a:off x="5638799" y="438150"/>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7A505BAF-8C22-4BA2-AB7E-574299AB9E92}"/>
                </a:ext>
              </a:extLst>
            </p:cNvPr>
            <p:cNvCxnSpPr>
              <a:stCxn id="3" idx="1"/>
              <a:endCxn id="3" idx="3"/>
            </p:cNvCxnSpPr>
            <p:nvPr/>
          </p:nvCxnSpPr>
          <p:spPr>
            <a:xfrm>
              <a:off x="5638799" y="1952625"/>
              <a:ext cx="0" cy="4543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D3F7B8CE-D9DD-4940-8DF1-7D2490D56E21}"/>
                </a:ext>
              </a:extLst>
            </p:cNvPr>
            <p:cNvCxnSpPr>
              <a:cxnSpLocks/>
              <a:stCxn id="3" idx="0"/>
            </p:cNvCxnSpPr>
            <p:nvPr/>
          </p:nvCxnSpPr>
          <p:spPr>
            <a:xfrm>
              <a:off x="7153274" y="438150"/>
              <a:ext cx="0" cy="4486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05C54CA-0C43-4E8E-9D70-684D0C0077A9}"/>
                </a:ext>
              </a:extLst>
            </p:cNvPr>
            <p:cNvCxnSpPr>
              <a:stCxn id="3" idx="3"/>
            </p:cNvCxnSpPr>
            <p:nvPr/>
          </p:nvCxnSpPr>
          <p:spPr>
            <a:xfrm flipV="1">
              <a:off x="5638799" y="4924424"/>
              <a:ext cx="1514475" cy="1571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ECB1949A-7E17-40C6-96A3-42E4FAD679C1}"/>
                </a:ext>
              </a:extLst>
            </p:cNvPr>
            <p:cNvCxnSpPr>
              <a:cxnSpLocks/>
              <a:stCxn id="3" idx="5"/>
            </p:cNvCxnSpPr>
            <p:nvPr/>
          </p:nvCxnSpPr>
          <p:spPr>
            <a:xfrm>
              <a:off x="11410949" y="2709862"/>
              <a:ext cx="0" cy="23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061E559-CC33-4CD3-9649-CFF774CA1CA4}"/>
                </a:ext>
              </a:extLst>
            </p:cNvPr>
            <p:cNvCxnSpPr>
              <a:stCxn id="3" idx="5"/>
            </p:cNvCxnSpPr>
            <p:nvPr/>
          </p:nvCxnSpPr>
          <p:spPr>
            <a:xfrm flipH="1" flipV="1">
              <a:off x="2886075" y="2686050"/>
              <a:ext cx="8524874"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4AD939B-2019-4B56-B870-F89CD17863E5}"/>
                </a:ext>
              </a:extLst>
            </p:cNvPr>
            <p:cNvCxnSpPr>
              <a:cxnSpLocks/>
              <a:stCxn id="3" idx="5"/>
              <a:endCxn id="3" idx="4"/>
            </p:cNvCxnSpPr>
            <p:nvPr/>
          </p:nvCxnSpPr>
          <p:spPr>
            <a:xfrm flipH="1">
              <a:off x="9896474" y="2709862"/>
              <a:ext cx="1514475"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5A1B67F-823A-4BB7-9086-08738639E2A2}"/>
                </a:ext>
              </a:extLst>
            </p:cNvPr>
            <p:cNvCxnSpPr>
              <a:stCxn id="3" idx="4"/>
              <a:endCxn id="3" idx="2"/>
            </p:cNvCxnSpPr>
            <p:nvPr/>
          </p:nvCxnSpPr>
          <p:spPr>
            <a:xfrm flipH="1">
              <a:off x="1381124" y="4224337"/>
              <a:ext cx="8515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C0B3D8E0-DAD7-4B65-948D-71E2D0DD2101}"/>
                </a:ext>
              </a:extLst>
            </p:cNvPr>
            <p:cNvCxnSpPr>
              <a:endCxn id="3" idx="2"/>
            </p:cNvCxnSpPr>
            <p:nvPr/>
          </p:nvCxnSpPr>
          <p:spPr>
            <a:xfrm flipH="1">
              <a:off x="1381124" y="2709862"/>
              <a:ext cx="1504951"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4C74814F-1CBB-4699-B004-3BB21C48C7C7}"/>
                </a:ext>
              </a:extLst>
            </p:cNvPr>
            <p:cNvCxnSpPr>
              <a:cxnSpLocks/>
            </p:cNvCxnSpPr>
            <p:nvPr/>
          </p:nvCxnSpPr>
          <p:spPr>
            <a:xfrm flipH="1">
              <a:off x="5629274" y="2686049"/>
              <a:ext cx="1523999" cy="1538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29932AE2-28B5-4495-BAE3-10928D3D5AFE}"/>
                </a:ext>
              </a:extLst>
            </p:cNvPr>
            <p:cNvCxnSpPr/>
            <p:nvPr/>
          </p:nvCxnSpPr>
          <p:spPr>
            <a:xfrm flipH="1">
              <a:off x="2133599" y="3429000"/>
              <a:ext cx="8558213" cy="3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5DD9C8A8-9250-46FB-84E0-27920F05849D}"/>
                </a:ext>
              </a:extLst>
            </p:cNvPr>
            <p:cNvCxnSpPr/>
            <p:nvPr/>
          </p:nvCxnSpPr>
          <p:spPr>
            <a:xfrm>
              <a:off x="6391273" y="1195387"/>
              <a:ext cx="21432"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73E9BECF-0B38-4719-8193-F6E9FB3A29A9}"/>
                </a:ext>
              </a:extLst>
            </p:cNvPr>
            <p:cNvCxnSpPr>
              <a:cxnSpLocks/>
            </p:cNvCxnSpPr>
            <p:nvPr/>
          </p:nvCxnSpPr>
          <p:spPr>
            <a:xfrm>
              <a:off x="10653711" y="1195387"/>
              <a:ext cx="50009"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8A19AEE-6534-4C04-951A-7C077CD77D2C}"/>
                </a:ext>
              </a:extLst>
            </p:cNvPr>
            <p:cNvCxnSpPr/>
            <p:nvPr/>
          </p:nvCxnSpPr>
          <p:spPr>
            <a:xfrm>
              <a:off x="2133598" y="1195387"/>
              <a:ext cx="11908" cy="4514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30D96466-2CBE-4E4F-AC62-DC0BDB85D55E}"/>
                </a:ext>
              </a:extLst>
            </p:cNvPr>
            <p:cNvCxnSpPr/>
            <p:nvPr/>
          </p:nvCxnSpPr>
          <p:spPr>
            <a:xfrm>
              <a:off x="2145506" y="1195387"/>
              <a:ext cx="8540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C502E8BB-FC5C-4A1A-B115-1A42AFEEFE72}"/>
                </a:ext>
              </a:extLst>
            </p:cNvPr>
            <p:cNvCxnSpPr/>
            <p:nvPr/>
          </p:nvCxnSpPr>
          <p:spPr>
            <a:xfrm>
              <a:off x="2133598" y="5710236"/>
              <a:ext cx="860822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1E031B9B-B52E-4207-88B3-7D6665365672}"/>
              </a:ext>
            </a:extLst>
          </p:cNvPr>
          <p:cNvSpPr/>
          <p:nvPr/>
        </p:nvSpPr>
        <p:spPr>
          <a:xfrm rot="21065006">
            <a:off x="4141992" y="5461307"/>
            <a:ext cx="3458211" cy="1185818"/>
          </a:xfrm>
          <a:prstGeom prst="rect">
            <a:avLst/>
          </a:prstGeom>
          <a:solidFill>
            <a:schemeClr val="bg1">
              <a:lumMod val="75000"/>
            </a:schemeClr>
          </a:solidFill>
          <a:ln w="28575">
            <a:solidFill>
              <a:srgbClr val="FF0000"/>
            </a:solidFill>
            <a:prstDash val="sysDot"/>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a:extLst>
              <a:ext uri="{FF2B5EF4-FFF2-40B4-BE49-F238E27FC236}">
                <a16:creationId xmlns:a16="http://schemas.microsoft.com/office/drawing/2014/main" id="{71DCAFF0-CDEA-409A-A19C-9F56CC2BC6A8}"/>
              </a:ext>
            </a:extLst>
          </p:cNvPr>
          <p:cNvCxnSpPr>
            <a:cxnSpLocks/>
          </p:cNvCxnSpPr>
          <p:nvPr/>
        </p:nvCxnSpPr>
        <p:spPr>
          <a:xfrm flipH="1">
            <a:off x="3005972" y="4937902"/>
            <a:ext cx="8448675"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Ellipse 31">
            <a:extLst>
              <a:ext uri="{FF2B5EF4-FFF2-40B4-BE49-F238E27FC236}">
                <a16:creationId xmlns:a16="http://schemas.microsoft.com/office/drawing/2014/main" id="{FD7A4F77-4AA2-42B1-A2A0-58EB5CF440AA}"/>
              </a:ext>
            </a:extLst>
          </p:cNvPr>
          <p:cNvSpPr/>
          <p:nvPr/>
        </p:nvSpPr>
        <p:spPr>
          <a:xfrm>
            <a:off x="2059276" y="4537989"/>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BF66DCC7-170C-4E38-99F8-EEB055721F2F}"/>
              </a:ext>
            </a:extLst>
          </p:cNvPr>
          <p:cNvSpPr/>
          <p:nvPr/>
        </p:nvSpPr>
        <p:spPr>
          <a:xfrm>
            <a:off x="6340004" y="4526700"/>
            <a:ext cx="241626" cy="1417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899F80B8-4E50-4AF6-9802-C5FB210BA10E}"/>
              </a:ext>
            </a:extLst>
          </p:cNvPr>
          <p:cNvSpPr/>
          <p:nvPr/>
        </p:nvSpPr>
        <p:spPr>
          <a:xfrm>
            <a:off x="10595069" y="4547546"/>
            <a:ext cx="181579" cy="1365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F9E7671A-D1B9-4C1C-AB0C-19F632FB92CE}"/>
              </a:ext>
            </a:extLst>
          </p:cNvPr>
          <p:cNvCxnSpPr/>
          <p:nvPr/>
        </p:nvCxnSpPr>
        <p:spPr>
          <a:xfrm>
            <a:off x="1042895" y="4597308"/>
            <a:ext cx="10696755" cy="1128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Connecteur droit 5">
            <a:extLst>
              <a:ext uri="{FF2B5EF4-FFF2-40B4-BE49-F238E27FC236}">
                <a16:creationId xmlns:a16="http://schemas.microsoft.com/office/drawing/2014/main" id="{819038FE-2328-48C7-85E6-AE5AA55288BE}"/>
              </a:ext>
            </a:extLst>
          </p:cNvPr>
          <p:cNvCxnSpPr/>
          <p:nvPr/>
        </p:nvCxnSpPr>
        <p:spPr>
          <a:xfrm flipV="1">
            <a:off x="5486400" y="3812875"/>
            <a:ext cx="1811547" cy="1690778"/>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Ellipse 6">
            <a:extLst>
              <a:ext uri="{FF2B5EF4-FFF2-40B4-BE49-F238E27FC236}">
                <a16:creationId xmlns:a16="http://schemas.microsoft.com/office/drawing/2014/main" id="{F5DEF824-71FE-40D9-8141-535DC943CF75}"/>
              </a:ext>
            </a:extLst>
          </p:cNvPr>
          <p:cNvSpPr/>
          <p:nvPr/>
        </p:nvSpPr>
        <p:spPr>
          <a:xfrm>
            <a:off x="5486400" y="5313872"/>
            <a:ext cx="314328" cy="133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EB2CC49F-83BE-42B8-AAD8-B1B0F433AC24}"/>
              </a:ext>
            </a:extLst>
          </p:cNvPr>
          <p:cNvSpPr/>
          <p:nvPr/>
        </p:nvSpPr>
        <p:spPr>
          <a:xfrm>
            <a:off x="7047781" y="3907766"/>
            <a:ext cx="164134" cy="1234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7" name="Groupe 36">
            <a:extLst>
              <a:ext uri="{FF2B5EF4-FFF2-40B4-BE49-F238E27FC236}">
                <a16:creationId xmlns:a16="http://schemas.microsoft.com/office/drawing/2014/main" id="{73267554-4B1F-4B8F-9BC4-738EC984E4E5}"/>
              </a:ext>
            </a:extLst>
          </p:cNvPr>
          <p:cNvGrpSpPr/>
          <p:nvPr/>
        </p:nvGrpSpPr>
        <p:grpSpPr>
          <a:xfrm>
            <a:off x="360457" y="4472056"/>
            <a:ext cx="365919" cy="410398"/>
            <a:chOff x="333906" y="4029631"/>
            <a:chExt cx="365919" cy="410398"/>
          </a:xfrm>
        </p:grpSpPr>
        <p:cxnSp>
          <p:nvCxnSpPr>
            <p:cNvPr id="39" name="Connecteur droit 38">
              <a:extLst>
                <a:ext uri="{FF2B5EF4-FFF2-40B4-BE49-F238E27FC236}">
                  <a16:creationId xmlns:a16="http://schemas.microsoft.com/office/drawing/2014/main" id="{55CD4B9D-3E54-4767-AB53-7ECA31B6C530}"/>
                </a:ext>
              </a:extLst>
            </p:cNvPr>
            <p:cNvCxnSpPr>
              <a:cxnSpLocks/>
            </p:cNvCxnSpPr>
            <p:nvPr/>
          </p:nvCxnSpPr>
          <p:spPr>
            <a:xfrm flipV="1">
              <a:off x="336430" y="4029631"/>
              <a:ext cx="363395" cy="162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97405406-E785-4683-93DB-47C9F5C8293F}"/>
                </a:ext>
              </a:extLst>
            </p:cNvPr>
            <p:cNvCxnSpPr>
              <a:cxnSpLocks/>
            </p:cNvCxnSpPr>
            <p:nvPr/>
          </p:nvCxnSpPr>
          <p:spPr>
            <a:xfrm>
              <a:off x="333906" y="4190216"/>
              <a:ext cx="301423" cy="249813"/>
            </a:xfrm>
            <a:prstGeom prst="line">
              <a:avLst/>
            </a:prstGeom>
          </p:spPr>
          <p:style>
            <a:lnRef idx="1">
              <a:schemeClr val="accent1"/>
            </a:lnRef>
            <a:fillRef idx="0">
              <a:schemeClr val="accent1"/>
            </a:fillRef>
            <a:effectRef idx="0">
              <a:schemeClr val="accent1"/>
            </a:effectRef>
            <a:fontRef idx="minor">
              <a:schemeClr val="tx1"/>
            </a:fontRef>
          </p:style>
        </p:cxnSp>
        <p:sp>
          <p:nvSpPr>
            <p:cNvPr id="42" name="Ellipse 41">
              <a:extLst>
                <a:ext uri="{FF2B5EF4-FFF2-40B4-BE49-F238E27FC236}">
                  <a16:creationId xmlns:a16="http://schemas.microsoft.com/office/drawing/2014/main" id="{9DB708F3-59C1-4783-9211-122914F0F00B}"/>
                </a:ext>
              </a:extLst>
            </p:cNvPr>
            <p:cNvSpPr/>
            <p:nvPr/>
          </p:nvSpPr>
          <p:spPr>
            <a:xfrm>
              <a:off x="579154" y="4064315"/>
              <a:ext cx="76553" cy="352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6" name="Arc 45">
            <a:extLst>
              <a:ext uri="{FF2B5EF4-FFF2-40B4-BE49-F238E27FC236}">
                <a16:creationId xmlns:a16="http://schemas.microsoft.com/office/drawing/2014/main" id="{F8B1696E-5283-447F-9E3F-9A567BA713F9}"/>
              </a:ext>
            </a:extLst>
          </p:cNvPr>
          <p:cNvSpPr/>
          <p:nvPr/>
        </p:nvSpPr>
        <p:spPr>
          <a:xfrm rot="10800000">
            <a:off x="2631544" y="2759624"/>
            <a:ext cx="3205366" cy="511462"/>
          </a:xfrm>
          <a:prstGeom prst="arc">
            <a:avLst>
              <a:gd name="adj1" fmla="val 204961"/>
              <a:gd name="adj2" fmla="val 7865277"/>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47" name="Connecteur droit 46">
            <a:extLst>
              <a:ext uri="{FF2B5EF4-FFF2-40B4-BE49-F238E27FC236}">
                <a16:creationId xmlns:a16="http://schemas.microsoft.com/office/drawing/2014/main" id="{A1B4508C-57E8-4F4B-A1D8-6373AC6A1D75}"/>
              </a:ext>
            </a:extLst>
          </p:cNvPr>
          <p:cNvCxnSpPr>
            <a:cxnSpLocks/>
          </p:cNvCxnSpPr>
          <p:nvPr/>
        </p:nvCxnSpPr>
        <p:spPr>
          <a:xfrm flipH="1">
            <a:off x="7193200" y="5780102"/>
            <a:ext cx="12365" cy="447115"/>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3AABB77C-6B09-493F-AAF9-4D1FB0C43F54}"/>
              </a:ext>
            </a:extLst>
          </p:cNvPr>
          <p:cNvCxnSpPr>
            <a:cxnSpLocks/>
            <a:endCxn id="55" idx="0"/>
          </p:cNvCxnSpPr>
          <p:nvPr/>
        </p:nvCxnSpPr>
        <p:spPr>
          <a:xfrm flipH="1" flipV="1">
            <a:off x="2315825" y="4999070"/>
            <a:ext cx="3124864" cy="1030000"/>
          </a:xfrm>
          <a:prstGeom prst="line">
            <a:avLst/>
          </a:prstGeom>
          <a:ln w="76200">
            <a:prstDash val="solid"/>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C8BDF79D-AD87-433D-AFC9-0A18EDE64BC1}"/>
              </a:ext>
            </a:extLst>
          </p:cNvPr>
          <p:cNvCxnSpPr>
            <a:cxnSpLocks/>
          </p:cNvCxnSpPr>
          <p:nvPr/>
        </p:nvCxnSpPr>
        <p:spPr>
          <a:xfrm flipH="1" flipV="1">
            <a:off x="5440689" y="6012598"/>
            <a:ext cx="1707825" cy="26944"/>
          </a:xfrm>
          <a:prstGeom prst="line">
            <a:avLst/>
          </a:prstGeom>
          <a:ln w="76200">
            <a:prstDash val="solid"/>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59B52CFB-5D06-49F2-9657-EDD447857852}"/>
              </a:ext>
            </a:extLst>
          </p:cNvPr>
          <p:cNvCxnSpPr>
            <a:cxnSpLocks/>
          </p:cNvCxnSpPr>
          <p:nvPr/>
        </p:nvCxnSpPr>
        <p:spPr>
          <a:xfrm flipV="1">
            <a:off x="2128837" y="3203745"/>
            <a:ext cx="254747" cy="280708"/>
          </a:xfrm>
          <a:prstGeom prst="line">
            <a:avLst/>
          </a:prstGeom>
          <a:ln w="762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D341E021-9ABE-4FCE-8E58-36B5C591619E}"/>
              </a:ext>
            </a:extLst>
          </p:cNvPr>
          <p:cNvCxnSpPr>
            <a:cxnSpLocks/>
          </p:cNvCxnSpPr>
          <p:nvPr/>
        </p:nvCxnSpPr>
        <p:spPr>
          <a:xfrm flipV="1">
            <a:off x="1930727" y="3429001"/>
            <a:ext cx="247642" cy="632705"/>
          </a:xfrm>
          <a:prstGeom prst="line">
            <a:avLst/>
          </a:prstGeom>
          <a:ln w="76200">
            <a:prstDash val="solid"/>
          </a:ln>
        </p:spPr>
        <p:style>
          <a:lnRef idx="1">
            <a:schemeClr val="accent1"/>
          </a:lnRef>
          <a:fillRef idx="0">
            <a:schemeClr val="accent1"/>
          </a:fillRef>
          <a:effectRef idx="0">
            <a:schemeClr val="accent1"/>
          </a:effectRef>
          <a:fontRef idx="minor">
            <a:schemeClr val="tx1"/>
          </a:fontRef>
        </p:style>
      </p:cxnSp>
      <p:sp>
        <p:nvSpPr>
          <p:cNvPr id="55" name="Arc 54">
            <a:extLst>
              <a:ext uri="{FF2B5EF4-FFF2-40B4-BE49-F238E27FC236}">
                <a16:creationId xmlns:a16="http://schemas.microsoft.com/office/drawing/2014/main" id="{21D91310-BC50-43CA-9869-0EF7ADB2D642}"/>
              </a:ext>
            </a:extLst>
          </p:cNvPr>
          <p:cNvSpPr/>
          <p:nvPr/>
        </p:nvSpPr>
        <p:spPr>
          <a:xfrm rot="5962621">
            <a:off x="1670949" y="3728580"/>
            <a:ext cx="1514009" cy="1043861"/>
          </a:xfrm>
          <a:prstGeom prst="arc">
            <a:avLst>
              <a:gd name="adj1" fmla="val 21548526"/>
              <a:gd name="adj2" fmla="val 7865277"/>
            </a:avLst>
          </a:prstGeom>
          <a:ln w="762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56" name="Ellipse 55">
            <a:extLst>
              <a:ext uri="{FF2B5EF4-FFF2-40B4-BE49-F238E27FC236}">
                <a16:creationId xmlns:a16="http://schemas.microsoft.com/office/drawing/2014/main" id="{C1FB1EBE-AA0F-46FE-817F-073B2264F3C8}"/>
              </a:ext>
            </a:extLst>
          </p:cNvPr>
          <p:cNvSpPr/>
          <p:nvPr/>
        </p:nvSpPr>
        <p:spPr>
          <a:xfrm>
            <a:off x="2264042" y="2698491"/>
            <a:ext cx="635303" cy="59774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8</a:t>
            </a:r>
          </a:p>
        </p:txBody>
      </p:sp>
      <p:cxnSp>
        <p:nvCxnSpPr>
          <p:cNvPr id="22" name="Connecteur droit 21">
            <a:extLst>
              <a:ext uri="{FF2B5EF4-FFF2-40B4-BE49-F238E27FC236}">
                <a16:creationId xmlns:a16="http://schemas.microsoft.com/office/drawing/2014/main" id="{948C30F2-2C1D-4933-94C5-EE48BBCA7071}"/>
              </a:ext>
            </a:extLst>
          </p:cNvPr>
          <p:cNvCxnSpPr>
            <a:cxnSpLocks/>
          </p:cNvCxnSpPr>
          <p:nvPr/>
        </p:nvCxnSpPr>
        <p:spPr>
          <a:xfrm flipH="1">
            <a:off x="1064605" y="3467099"/>
            <a:ext cx="1112515" cy="2150949"/>
          </a:xfrm>
          <a:prstGeom prst="line">
            <a:avLst/>
          </a:prstGeom>
        </p:spPr>
        <p:style>
          <a:lnRef idx="1">
            <a:schemeClr val="accent1"/>
          </a:lnRef>
          <a:fillRef idx="0">
            <a:schemeClr val="accent1"/>
          </a:fillRef>
          <a:effectRef idx="0">
            <a:schemeClr val="accent1"/>
          </a:effectRef>
          <a:fontRef idx="minor">
            <a:schemeClr val="tx1"/>
          </a:fontRef>
        </p:style>
      </p:cxnSp>
      <p:sp>
        <p:nvSpPr>
          <p:cNvPr id="64" name="Triangle isocèle 63">
            <a:extLst>
              <a:ext uri="{FF2B5EF4-FFF2-40B4-BE49-F238E27FC236}">
                <a16:creationId xmlns:a16="http://schemas.microsoft.com/office/drawing/2014/main" id="{1CAD7C6F-AEA7-49EE-9F19-B12C3F6F02B3}"/>
              </a:ext>
            </a:extLst>
          </p:cNvPr>
          <p:cNvSpPr/>
          <p:nvPr/>
        </p:nvSpPr>
        <p:spPr>
          <a:xfrm rot="17172691">
            <a:off x="9060603" y="3715119"/>
            <a:ext cx="327143" cy="326884"/>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dirty="0"/>
          </a:p>
        </p:txBody>
      </p:sp>
      <p:cxnSp>
        <p:nvCxnSpPr>
          <p:cNvPr id="66" name="Connecteur droit 65">
            <a:extLst>
              <a:ext uri="{FF2B5EF4-FFF2-40B4-BE49-F238E27FC236}">
                <a16:creationId xmlns:a16="http://schemas.microsoft.com/office/drawing/2014/main" id="{4EB556EA-BCAC-4CFD-9C1A-E30AF8F455C9}"/>
              </a:ext>
            </a:extLst>
          </p:cNvPr>
          <p:cNvCxnSpPr>
            <a:cxnSpLocks/>
            <a:stCxn id="64" idx="0"/>
          </p:cNvCxnSpPr>
          <p:nvPr/>
        </p:nvCxnSpPr>
        <p:spPr>
          <a:xfrm flipH="1" flipV="1">
            <a:off x="4425245" y="2769182"/>
            <a:ext cx="4641986" cy="1063748"/>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5D4E817D-9D16-4830-8B24-B88A483407AE}"/>
              </a:ext>
            </a:extLst>
          </p:cNvPr>
          <p:cNvSpPr>
            <a:spLocks noGrp="1"/>
          </p:cNvSpPr>
          <p:nvPr>
            <p:ph type="title" idx="4294967295"/>
          </p:nvPr>
        </p:nvSpPr>
        <p:spPr>
          <a:xfrm>
            <a:off x="31755" y="146995"/>
            <a:ext cx="11214088" cy="253005"/>
          </a:xfrm>
        </p:spPr>
        <p:txBody>
          <a:bodyPr>
            <a:normAutofit fontScale="90000"/>
          </a:bodyPr>
          <a:lstStyle/>
          <a:p>
            <a:r>
              <a:rPr lang="fr-FR" sz="2000" dirty="0" err="1">
                <a:latin typeface="Arial" panose="020B0604020202020204" pitchFamily="34" charset="0"/>
                <a:cs typeface="Arial" panose="020B0604020202020204" pitchFamily="34" charset="0"/>
              </a:rPr>
              <a:t>Fig</a:t>
            </a:r>
            <a:r>
              <a:rPr lang="fr-FR" sz="2000" dirty="0">
                <a:latin typeface="Arial" panose="020B0604020202020204" pitchFamily="34" charset="0"/>
                <a:cs typeface="Arial" panose="020B0604020202020204" pitchFamily="34" charset="0"/>
              </a:rPr>
              <a:t> 8 : </a:t>
            </a:r>
            <a:r>
              <a:rPr lang="fr-FR" sz="2000" cap="all" dirty="0">
                <a:latin typeface="Arial" panose="020B0604020202020204" pitchFamily="34" charset="0"/>
                <a:cs typeface="Arial" panose="020B0604020202020204" pitchFamily="34" charset="0"/>
              </a:rPr>
              <a:t>Séquence d’atterrissage (note 0 à 10)</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747519"/>
      </p:ext>
    </p:extLst>
  </p:cSld>
  <p:clrMapOvr>
    <a:masterClrMapping/>
  </p:clrMapOvr>
  <mc:AlternateContent xmlns:mc="http://schemas.openxmlformats.org/markup-compatibility/2006" xmlns:p14="http://schemas.microsoft.com/office/powerpoint/2010/main">
    <mc:Choice Requires="p14">
      <p:transition spd="med" p14:dur="700" advTm="11109">
        <p:fade/>
      </p:transition>
    </mc:Choice>
    <mc:Fallback xmlns="">
      <p:transition spd="med" advTm="11109">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1892</TotalTime>
  <Words>1251</Words>
  <Application>Microsoft Office PowerPoint</Application>
  <PresentationFormat>Grand écran</PresentationFormat>
  <Paragraphs>145</Paragraphs>
  <Slides>10</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Arial Black</vt:lpstr>
      <vt:lpstr>Calibri</vt:lpstr>
      <vt:lpstr>Calibri Light</vt:lpstr>
      <vt:lpstr>Thème Office</vt:lpstr>
      <vt:lpstr>  F3P 2020/2021   Catégorie « Promotion » placement des figures </vt:lpstr>
      <vt:lpstr>Tableau </vt:lpstr>
      <vt:lpstr>Fig 1 : décollage (note 0 à 10)</vt:lpstr>
      <vt:lpstr>Fig 2 ET 3: Descente à 45° ET RENVERSEMENT</vt:lpstr>
      <vt:lpstr>Fig 4 : Hippodrome</vt:lpstr>
      <vt:lpstr>Fig 5 : VOL TRANCHE</vt:lpstr>
      <vt:lpstr>Fig 6 : Boucle</vt:lpstr>
      <vt:lpstr>Fig 7 : Deux demi-tonneaux en sens opposé</vt:lpstr>
      <vt:lpstr>Fig 8 : Séquence d’atterrissage (note 0 à 10)</vt:lpstr>
      <vt:lpstr>Suivi des modifications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F3P – serie Promotion</dc:title>
  <dc:creator>Jean-François PARASIE</dc:creator>
  <cp:lastModifiedBy>Jean-François PARASIE</cp:lastModifiedBy>
  <cp:revision>98</cp:revision>
  <cp:lastPrinted>2019-11-06T13:08:58Z</cp:lastPrinted>
  <dcterms:created xsi:type="dcterms:W3CDTF">2019-10-08T11:25:58Z</dcterms:created>
  <dcterms:modified xsi:type="dcterms:W3CDTF">2019-11-08T21:10:57Z</dcterms:modified>
</cp:coreProperties>
</file>